
<file path=[Content_Types].xml><?xml version="1.0" encoding="utf-8"?>
<Types xmlns="http://schemas.openxmlformats.org/package/2006/content-types">
  <Default Extension="emf" ContentType="image/x-emf"/>
  <Default Extension="jpg" ContentType="image/jpeg"/>
  <Default Extension="png" ContentType="image/png"/>
  <Default Extension="rels" ContentType="application/vnd.openxmlformats-package.relationships+xml"/>
  <Default Extension="ti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36"/>
  </p:notesMasterIdLst>
  <p:handoutMasterIdLst>
    <p:handoutMasterId r:id="rId37"/>
  </p:handoutMasterIdLst>
  <p:sldIdLst>
    <p:sldId id="357" r:id="rId2"/>
    <p:sldId id="393" r:id="rId3"/>
    <p:sldId id="439" r:id="rId4"/>
    <p:sldId id="395" r:id="rId5"/>
    <p:sldId id="396" r:id="rId6"/>
    <p:sldId id="360" r:id="rId7"/>
    <p:sldId id="411" r:id="rId8"/>
    <p:sldId id="440" r:id="rId9"/>
    <p:sldId id="364" r:id="rId10"/>
    <p:sldId id="413" r:id="rId11"/>
    <p:sldId id="414" r:id="rId12"/>
    <p:sldId id="415" r:id="rId13"/>
    <p:sldId id="365" r:id="rId14"/>
    <p:sldId id="416" r:id="rId15"/>
    <p:sldId id="417" r:id="rId16"/>
    <p:sldId id="420" r:id="rId17"/>
    <p:sldId id="421" r:id="rId18"/>
    <p:sldId id="422" r:id="rId19"/>
    <p:sldId id="423" r:id="rId20"/>
    <p:sldId id="424" r:id="rId21"/>
    <p:sldId id="425" r:id="rId22"/>
    <p:sldId id="427" r:id="rId23"/>
    <p:sldId id="428" r:id="rId24"/>
    <p:sldId id="429" r:id="rId25"/>
    <p:sldId id="431" r:id="rId26"/>
    <p:sldId id="430" r:id="rId27"/>
    <p:sldId id="432" r:id="rId28"/>
    <p:sldId id="434" r:id="rId29"/>
    <p:sldId id="433" r:id="rId30"/>
    <p:sldId id="441" r:id="rId31"/>
    <p:sldId id="438" r:id="rId32"/>
    <p:sldId id="442" r:id="rId33"/>
    <p:sldId id="410" r:id="rId34"/>
    <p:sldId id="443" r:id="rId35"/>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001" userDrawn="1">
          <p15:clr>
            <a:srgbClr val="A4A3A4"/>
          </p15:clr>
        </p15:guide>
        <p15:guide id="2" pos="2880">
          <p15:clr>
            <a:srgbClr val="A4A3A4"/>
          </p15:clr>
        </p15:guide>
        <p15:guide id="3" orient="horz" pos="373">
          <p15:clr>
            <a:srgbClr val="A4A3A4"/>
          </p15:clr>
        </p15:guide>
        <p15:guide id="4" orient="horz" pos="1071" userDrawn="1">
          <p15:clr>
            <a:srgbClr val="A4A3A4"/>
          </p15:clr>
        </p15:guide>
        <p15:guide id="5" orient="horz" pos="754" userDrawn="1">
          <p15:clr>
            <a:srgbClr val="A4A3A4"/>
          </p15:clr>
        </p15:guide>
        <p15:guide id="6" pos="499" userDrawn="1">
          <p15:clr>
            <a:srgbClr val="A4A3A4"/>
          </p15:clr>
        </p15:guide>
        <p15:guide id="7" pos="295" userDrawn="1">
          <p15:clr>
            <a:srgbClr val="A4A3A4"/>
          </p15:clr>
        </p15:guide>
        <p15:guide id="8" orient="horz" pos="4039">
          <p15:clr>
            <a:srgbClr val="A4A3A4"/>
          </p15:clr>
        </p15:guide>
        <p15:guide id="9" orient="horz" pos="658">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Jeffrey Holcomb" initials="" lastIdx="3" clrIdx="0"/>
  <p:cmAuthor id="7" name="Editorial Integra" initials="Ed Integr" lastIdx="1" clrIdx="7"/>
  <p:cmAuthor id="1" name="Ruchi Sachdev" initials="" lastIdx="8" clrIdx="1"/>
  <p:cmAuthor id="2" name="Sarah Reusché" initials="" lastIdx="13" clrIdx="2"/>
  <p:cmAuthor id="3" name="Nitin Shankar" initials="" lastIdx="6" clrIdx="3"/>
  <p:cmAuthor id="4" name="Kristen Flathman" initials="" lastIdx="1" clrIdx="4"/>
  <p:cmAuthor id="5" name="Ben Schroeter" initials="" lastIdx="0" clrIdx="5"/>
  <p:cmAuthor id="6" name="CE" initials="CE" lastIdx="8" clrIdx="6"/>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C1FFFF"/>
    <a:srgbClr val="D5FFFF"/>
    <a:srgbClr val="CCFFFF"/>
    <a:srgbClr val="007FA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0F9630F-82C1-40B7-BC3A-925EFCFF5E92}">
  <a:tblStyle styleId="{40F9630F-82C1-40B7-BC3A-925EFCFF5E92}" styleName="Table_0">
    <a:wholeTbl>
      <a:tcTxStyle b="off" i="off">
        <a:font>
          <a:latin typeface="Arial"/>
          <a:ea typeface="Arial"/>
          <a:cs typeface="Arial"/>
        </a:font>
        <a:schemeClr val="dk1"/>
      </a:tcTxStyle>
      <a:tcStyle>
        <a:tcBdr>
          <a:left>
            <a:ln w="9525" cap="flat" cmpd="sng">
              <a:solidFill>
                <a:srgbClr val="000000">
                  <a:alpha val="0"/>
                </a:srgbClr>
              </a:solidFill>
              <a:prstDash val="solid"/>
              <a:round/>
              <a:headEnd type="none" w="med" len="med"/>
              <a:tailEnd type="none" w="med" len="med"/>
            </a:ln>
          </a:left>
          <a:right>
            <a:ln w="9525" cap="flat" cmpd="sng">
              <a:solidFill>
                <a:srgbClr val="000000">
                  <a:alpha val="0"/>
                </a:srgbClr>
              </a:solidFill>
              <a:prstDash val="solid"/>
              <a:round/>
              <a:headEnd type="none" w="med" len="med"/>
              <a:tailEnd type="none" w="med" len="med"/>
            </a:ln>
          </a:right>
          <a:top>
            <a:ln w="12700" cap="flat" cmpd="sng">
              <a:solidFill>
                <a:schemeClr val="accent1"/>
              </a:solidFill>
              <a:prstDash val="solid"/>
              <a:round/>
              <a:headEnd type="none" w="med" len="med"/>
              <a:tailEnd type="none" w="med" len="med"/>
            </a:ln>
          </a:top>
          <a:bottom>
            <a:ln w="12700" cap="flat" cmpd="sng">
              <a:solidFill>
                <a:schemeClr val="accent1"/>
              </a:solidFill>
              <a:prstDash val="solid"/>
              <a:round/>
              <a:headEnd type="none" w="med" len="med"/>
              <a:tailEnd type="none" w="med" len="med"/>
            </a:ln>
          </a:bottom>
          <a:insideH>
            <a:ln w="9525" cap="flat" cmpd="sng">
              <a:solidFill>
                <a:srgbClr val="000000">
                  <a:alpha val="0"/>
                </a:srgbClr>
              </a:solidFill>
              <a:prstDash val="solid"/>
              <a:round/>
              <a:headEnd type="none" w="med" len="med"/>
              <a:tailEnd type="none" w="med" len="med"/>
            </a:ln>
          </a:insideH>
          <a:insideV>
            <a:ln w="9525" cap="flat" cmpd="sng">
              <a:solidFill>
                <a:srgbClr val="000000">
                  <a:alpha val="0"/>
                </a:srgbClr>
              </a:solidFill>
              <a:prstDash val="solid"/>
              <a:round/>
              <a:headEnd type="none" w="med" len="med"/>
              <a:tailEnd type="none" w="med" len="med"/>
            </a:ln>
          </a:insideV>
        </a:tcBdr>
        <a:fill>
          <a:solidFill>
            <a:srgbClr val="FFFFFF">
              <a:alpha val="0"/>
            </a:srgbClr>
          </a:solid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i="off"/>
      <a:tcStyle>
        <a:tcBdr/>
      </a:tcStyle>
    </a:lastCol>
    <a:firstCol>
      <a:tcTxStyle b="on" i="off"/>
      <a:tcStyle>
        <a:tcBdr/>
      </a:tcStyle>
    </a:firstCol>
    <a:lastRow>
      <a:tcTxStyle b="on" i="off"/>
      <a:tcStyle>
        <a:tcBdr>
          <a:top>
            <a:ln w="12700" cap="flat" cmpd="sng">
              <a:solidFill>
                <a:schemeClr val="accent1"/>
              </a:solidFill>
              <a:prstDash val="solid"/>
              <a:round/>
              <a:headEnd type="none" w="med" len="med"/>
              <a:tailEnd type="none" w="med" len="med"/>
            </a:ln>
          </a:top>
        </a:tcBdr>
        <a:fill>
          <a:solidFill>
            <a:srgbClr val="FFFFFF">
              <a:alpha val="0"/>
            </a:srgbClr>
          </a:solidFill>
        </a:fill>
      </a:tcStyle>
    </a:lastRow>
    <a:firstRow>
      <a:tcTxStyle b="on" i="off"/>
      <a:tcStyle>
        <a:tcBdr>
          <a:bottom>
            <a:ln w="12700" cap="flat" cmpd="sng">
              <a:solidFill>
                <a:schemeClr val="accent1"/>
              </a:solidFill>
              <a:prstDash val="solid"/>
              <a:round/>
              <a:headEnd type="none" w="med" len="med"/>
              <a:tailEnd type="none" w="med" len="med"/>
            </a:ln>
          </a:bottom>
        </a:tcBdr>
        <a:fill>
          <a:solidFill>
            <a:srgbClr val="FFFFFF">
              <a:alpha val="0"/>
            </a:srgbClr>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159" autoAdjust="0"/>
    <p:restoredTop sz="85943" autoAdjust="0"/>
  </p:normalViewPr>
  <p:slideViewPr>
    <p:cSldViewPr snapToGrid="0" snapToObjects="1">
      <p:cViewPr varScale="1">
        <p:scale>
          <a:sx n="114" d="100"/>
          <a:sy n="114" d="100"/>
        </p:scale>
        <p:origin x="1608" y="102"/>
      </p:cViewPr>
      <p:guideLst>
        <p:guide orient="horz" pos="2001"/>
        <p:guide pos="2880"/>
        <p:guide orient="horz" pos="373"/>
        <p:guide orient="horz" pos="1071"/>
        <p:guide orient="horz" pos="754"/>
        <p:guide pos="499"/>
        <p:guide pos="295"/>
        <p:guide orient="horz" pos="4039"/>
        <p:guide orient="horz" pos="658"/>
      </p:guideLst>
    </p:cSldViewPr>
  </p:slideViewPr>
  <p:outlineViewPr>
    <p:cViewPr>
      <p:scale>
        <a:sx n="33" d="100"/>
        <a:sy n="33" d="100"/>
      </p:scale>
      <p:origin x="0" y="15912"/>
    </p:cViewPr>
  </p:outlineViewPr>
  <p:notesTextViewPr>
    <p:cViewPr>
      <p:scale>
        <a:sx n="3" d="2"/>
        <a:sy n="3" d="2"/>
      </p:scale>
      <p:origin x="0" y="0"/>
    </p:cViewPr>
  </p:notesTextViewPr>
  <p:sorterViewPr>
    <p:cViewPr>
      <p:scale>
        <a:sx n="100" d="100"/>
        <a:sy n="100" d="100"/>
      </p:scale>
      <p:origin x="0" y="0"/>
    </p:cViewPr>
  </p:sorterViewPr>
  <p:notesViewPr>
    <p:cSldViewPr snapToGrid="0" snapToObjects="1">
      <p:cViewPr varScale="1">
        <p:scale>
          <a:sx n="85" d="100"/>
          <a:sy n="85" d="100"/>
        </p:scale>
        <p:origin x="3802" y="4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handoutMaster" Target="handoutMasters/handoutMaster1.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885CB01-6679-D646-ACB3-8B04B786C15F}" type="datetimeFigureOut">
              <a:rPr lang="en-US" smtClean="0"/>
              <a:t>8/23/2019</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2AC0F4D-8A6F-1C4A-B6BF-1558431E4F79}" type="slidenum">
              <a:rPr lang="en-US" smtClean="0"/>
              <a:t>‹#›</a:t>
            </a:fld>
            <a:endParaRPr lang="en-US"/>
          </a:p>
        </p:txBody>
      </p:sp>
    </p:spTree>
    <p:extLst>
      <p:ext uri="{BB962C8B-B14F-4D97-AF65-F5344CB8AC3E}">
        <p14:creationId xmlns:p14="http://schemas.microsoft.com/office/powerpoint/2010/main" val="35540630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799" cy="4572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4" name="Shape 4"/>
          <p:cNvSpPr txBox="1">
            <a:spLocks noGrp="1"/>
          </p:cNvSpPr>
          <p:nvPr>
            <p:ph type="dt" idx="10"/>
          </p:nvPr>
        </p:nvSpPr>
        <p:spPr>
          <a:xfrm>
            <a:off x="3884612" y="0"/>
            <a:ext cx="2971799" cy="457200"/>
          </a:xfrm>
          <a:prstGeom prst="rect">
            <a:avLst/>
          </a:prstGeom>
          <a:noFill/>
          <a:ln>
            <a:noFill/>
          </a:ln>
        </p:spPr>
        <p:txBody>
          <a:bodyPr lIns="91425" tIns="91425" rIns="91425" bIns="91425" anchor="t" anchorCtr="0"/>
          <a:lstStyle>
            <a:lvl1pPr marL="0" marR="0" lvl="0" indent="0" algn="r"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5" name="Shape 5"/>
          <p:cNvSpPr>
            <a:spLocks noGrp="1" noRot="1" noChangeAspect="1"/>
          </p:cNvSpPr>
          <p:nvPr>
            <p:ph type="sldImg" idx="3"/>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200" b="0" i="0" u="none" strike="noStrike" cap="none">
                <a:solidFill>
                  <a:schemeClr val="dk1"/>
                </a:solidFill>
                <a:latin typeface="Arial"/>
                <a:ea typeface="Arial"/>
                <a:cs typeface="Arial"/>
                <a:sym typeface="Arial"/>
              </a:defRPr>
            </a:lvl2pPr>
            <a:lvl3pPr marL="914400" marR="0" lvl="2" indent="0" algn="l" rtl="0">
              <a:spcBef>
                <a:spcPts val="0"/>
              </a:spcBef>
              <a:buNone/>
              <a:defRPr sz="1200" b="0" i="0" u="none" strike="noStrike" cap="none">
                <a:solidFill>
                  <a:schemeClr val="dk1"/>
                </a:solidFill>
                <a:latin typeface="Arial"/>
                <a:ea typeface="Arial"/>
                <a:cs typeface="Arial"/>
                <a:sym typeface="Arial"/>
              </a:defRPr>
            </a:lvl3pPr>
            <a:lvl4pPr marL="1371600" marR="0" lvl="3" indent="0" algn="l" rtl="0">
              <a:spcBef>
                <a:spcPts val="0"/>
              </a:spcBef>
              <a:buNone/>
              <a:defRPr sz="1200" b="0" i="0" u="none" strike="noStrike" cap="none">
                <a:solidFill>
                  <a:schemeClr val="dk1"/>
                </a:solidFill>
                <a:latin typeface="Arial"/>
                <a:ea typeface="Arial"/>
                <a:cs typeface="Arial"/>
                <a:sym typeface="Arial"/>
              </a:defRPr>
            </a:lvl4pPr>
            <a:lvl5pPr marL="1828800" marR="0" lvl="4" indent="0" algn="l" rtl="0">
              <a:spcBef>
                <a:spcPts val="0"/>
              </a:spcBef>
              <a:buNone/>
              <a:defRPr sz="1200" b="0" i="0" u="none" strike="noStrike" cap="none">
                <a:solidFill>
                  <a:schemeClr val="dk1"/>
                </a:solidFill>
                <a:latin typeface="Arial"/>
                <a:ea typeface="Arial"/>
                <a:cs typeface="Arial"/>
                <a:sym typeface="Arial"/>
              </a:defRPr>
            </a:lvl5pPr>
            <a:lvl6pPr marL="2286000" marR="0" lvl="5" indent="0" algn="l" rtl="0">
              <a:spcBef>
                <a:spcPts val="0"/>
              </a:spcBef>
              <a:buNone/>
              <a:defRPr sz="1200" b="0" i="0" u="none" strike="noStrike" cap="none">
                <a:solidFill>
                  <a:schemeClr val="dk1"/>
                </a:solidFill>
                <a:latin typeface="Arial"/>
                <a:ea typeface="Arial"/>
                <a:cs typeface="Arial"/>
                <a:sym typeface="Arial"/>
              </a:defRPr>
            </a:lvl6pPr>
            <a:lvl7pPr marL="2743200" marR="0" lvl="6" indent="0" algn="l" rtl="0">
              <a:spcBef>
                <a:spcPts val="0"/>
              </a:spcBef>
              <a:buNone/>
              <a:defRPr sz="1200" b="0" i="0" u="none" strike="noStrike" cap="none">
                <a:solidFill>
                  <a:schemeClr val="dk1"/>
                </a:solidFill>
                <a:latin typeface="Arial"/>
                <a:ea typeface="Arial"/>
                <a:cs typeface="Arial"/>
                <a:sym typeface="Arial"/>
              </a:defRPr>
            </a:lvl7pPr>
            <a:lvl8pPr marL="3200400" marR="0" lvl="7" indent="0" algn="l" rtl="0">
              <a:spcBef>
                <a:spcPts val="0"/>
              </a:spcBef>
              <a:buNone/>
              <a:defRPr sz="1200" b="0" i="0" u="none" strike="noStrike" cap="none">
                <a:solidFill>
                  <a:schemeClr val="dk1"/>
                </a:solidFill>
                <a:latin typeface="Arial"/>
                <a:ea typeface="Arial"/>
                <a:cs typeface="Arial"/>
                <a:sym typeface="Arial"/>
              </a:defRPr>
            </a:lvl8pPr>
            <a:lvl9pPr marL="3657600" marR="0" lvl="8" indent="0" algn="l" rtl="0">
              <a:spcBef>
                <a:spcPts val="0"/>
              </a:spcBef>
              <a:buNone/>
              <a:defRPr sz="1200" b="0" i="0" u="none" strike="noStrike" cap="none">
                <a:solidFill>
                  <a:schemeClr val="dk1"/>
                </a:solidFill>
                <a:latin typeface="Arial"/>
                <a:ea typeface="Arial"/>
                <a:cs typeface="Arial"/>
                <a:sym typeface="Arial"/>
              </a:defRPr>
            </a:lvl9pPr>
          </a:lstStyle>
          <a:p>
            <a:endParaRPr/>
          </a:p>
        </p:txBody>
      </p:sp>
      <p:sp>
        <p:nvSpPr>
          <p:cNvPr id="7" name="Shape 7"/>
          <p:cNvSpPr txBox="1">
            <a:spLocks noGrp="1"/>
          </p:cNvSpPr>
          <p:nvPr>
            <p:ph type="ftr" idx="11"/>
          </p:nvPr>
        </p:nvSpPr>
        <p:spPr>
          <a:xfrm>
            <a:off x="0" y="8685213"/>
            <a:ext cx="2971799" cy="457200"/>
          </a:xfrm>
          <a:prstGeom prst="rect">
            <a:avLst/>
          </a:prstGeom>
          <a:noFill/>
          <a:ln>
            <a:noFill/>
          </a:ln>
        </p:spPr>
        <p:txBody>
          <a:bodyPr lIns="91425" tIns="91425" rIns="91425" bIns="91425" anchor="b"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8" name="Shape 8"/>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Arial"/>
                <a:ea typeface="Arial"/>
                <a:cs typeface="Arial"/>
                <a:sym typeface="Arial"/>
              </a:rPr>
              <a:t>‹#›</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457102709"/>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en-IN" dirty="0"/>
              <a:t>If this PowerPoint presentation contains mathematical equations, you may need to check that your computer has the following installed:</a:t>
            </a:r>
          </a:p>
          <a:p>
            <a:pPr marL="0" marR="0" indent="0" algn="l" defTabSz="914400" rtl="0" eaLnBrk="1" fontAlgn="auto" latinLnBrk="0" hangingPunct="1">
              <a:lnSpc>
                <a:spcPct val="100000"/>
              </a:lnSpc>
              <a:spcBef>
                <a:spcPts val="0"/>
              </a:spcBef>
              <a:spcAft>
                <a:spcPts val="0"/>
              </a:spcAft>
              <a:buClrTx/>
              <a:buSzTx/>
              <a:buFontTx/>
              <a:buNone/>
              <a:defRPr/>
            </a:pPr>
            <a:r>
              <a:rPr lang="en-IN" dirty="0"/>
              <a:t>1) MathType Plugin</a:t>
            </a:r>
          </a:p>
          <a:p>
            <a:pPr marL="0" marR="0" indent="0" algn="l" defTabSz="914400" rtl="0" eaLnBrk="1" fontAlgn="auto" latinLnBrk="0" hangingPunct="1">
              <a:lnSpc>
                <a:spcPct val="100000"/>
              </a:lnSpc>
              <a:spcBef>
                <a:spcPts val="0"/>
              </a:spcBef>
              <a:spcAft>
                <a:spcPts val="0"/>
              </a:spcAft>
              <a:buClrTx/>
              <a:buSzTx/>
              <a:buFontTx/>
              <a:buNone/>
              <a:defRPr/>
            </a:pPr>
            <a:r>
              <a:rPr lang="en-IN" dirty="0"/>
              <a:t>2) Math Player (free versions available)</a:t>
            </a:r>
          </a:p>
          <a:p>
            <a:pPr marL="0" marR="0" indent="0" algn="l" defTabSz="914400" rtl="0" eaLnBrk="1" fontAlgn="auto" latinLnBrk="0" hangingPunct="1">
              <a:lnSpc>
                <a:spcPct val="100000"/>
              </a:lnSpc>
              <a:spcBef>
                <a:spcPts val="0"/>
              </a:spcBef>
              <a:spcAft>
                <a:spcPts val="0"/>
              </a:spcAft>
              <a:buClrTx/>
              <a:buSzTx/>
              <a:buFontTx/>
              <a:buNone/>
              <a:defRPr/>
            </a:pPr>
            <a:r>
              <a:rPr lang="en-IN" dirty="0"/>
              <a:t>3) NVDA Reader (free versions available)</a:t>
            </a:r>
          </a:p>
        </p:txBody>
      </p:sp>
      <p:sp>
        <p:nvSpPr>
          <p:cNvPr id="4" name="Slide Number Placeholder 3"/>
          <p:cNvSpPr>
            <a:spLocks noGrp="1"/>
          </p:cNvSpPr>
          <p:nvPr>
            <p:ph type="sldNum" sz="quarter" idx="10"/>
          </p:nvPr>
        </p:nvSpPr>
        <p:spPr/>
        <p:txBody>
          <a:bodyPr/>
          <a:lstStyle/>
          <a:p>
            <a:fld id="{A73D6722-9B4D-4E29-B226-C325925A8118}" type="slidenum">
              <a:rPr lang="en-US" smtClean="0"/>
              <a:t>1</a:t>
            </a:fld>
            <a:endParaRPr lang="en-US" dirty="0"/>
          </a:p>
        </p:txBody>
      </p:sp>
    </p:spTree>
    <p:extLst>
      <p:ext uri="{BB962C8B-B14F-4D97-AF65-F5344CB8AC3E}">
        <p14:creationId xmlns:p14="http://schemas.microsoft.com/office/powerpoint/2010/main" val="19352049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0004E23-57C8-46BF-A38E-3B9709954C77}" type="slidenum">
              <a:rPr lang="en-US" smtClean="0"/>
              <a:t>11</a:t>
            </a:fld>
            <a:endParaRPr lang="en-US" dirty="0"/>
          </a:p>
        </p:txBody>
      </p:sp>
    </p:spTree>
    <p:extLst>
      <p:ext uri="{BB962C8B-B14F-4D97-AF65-F5344CB8AC3E}">
        <p14:creationId xmlns:p14="http://schemas.microsoft.com/office/powerpoint/2010/main" val="38197139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0004E23-57C8-46BF-A38E-3B9709954C77}" type="slidenum">
              <a:rPr lang="en-US" smtClean="0"/>
              <a:t>12</a:t>
            </a:fld>
            <a:endParaRPr lang="en-US" dirty="0"/>
          </a:p>
        </p:txBody>
      </p:sp>
    </p:spTree>
    <p:extLst>
      <p:ext uri="{BB962C8B-B14F-4D97-AF65-F5344CB8AC3E}">
        <p14:creationId xmlns:p14="http://schemas.microsoft.com/office/powerpoint/2010/main" val="10695909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0004E23-57C8-46BF-A38E-3B9709954C77}" type="slidenum">
              <a:rPr lang="en-US" smtClean="0"/>
              <a:t>13</a:t>
            </a:fld>
            <a:endParaRPr lang="en-US" dirty="0"/>
          </a:p>
        </p:txBody>
      </p:sp>
    </p:spTree>
    <p:extLst>
      <p:ext uri="{BB962C8B-B14F-4D97-AF65-F5344CB8AC3E}">
        <p14:creationId xmlns:p14="http://schemas.microsoft.com/office/powerpoint/2010/main" val="30453931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0004E23-57C8-46BF-A38E-3B9709954C77}" type="slidenum">
              <a:rPr lang="en-US" smtClean="0"/>
              <a:t>14</a:t>
            </a:fld>
            <a:endParaRPr lang="en-US" dirty="0"/>
          </a:p>
        </p:txBody>
      </p:sp>
    </p:spTree>
    <p:extLst>
      <p:ext uri="{BB962C8B-B14F-4D97-AF65-F5344CB8AC3E}">
        <p14:creationId xmlns:p14="http://schemas.microsoft.com/office/powerpoint/2010/main" val="1176611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0004E23-57C8-46BF-A38E-3B9709954C77}" type="slidenum">
              <a:rPr lang="en-US" smtClean="0"/>
              <a:t>15</a:t>
            </a:fld>
            <a:endParaRPr lang="en-US" dirty="0"/>
          </a:p>
        </p:txBody>
      </p:sp>
    </p:spTree>
    <p:extLst>
      <p:ext uri="{BB962C8B-B14F-4D97-AF65-F5344CB8AC3E}">
        <p14:creationId xmlns:p14="http://schemas.microsoft.com/office/powerpoint/2010/main" val="3542947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0004E23-57C8-46BF-A38E-3B9709954C77}" type="slidenum">
              <a:rPr lang="en-US" smtClean="0"/>
              <a:t>16</a:t>
            </a:fld>
            <a:endParaRPr lang="en-US" dirty="0"/>
          </a:p>
        </p:txBody>
      </p:sp>
    </p:spTree>
    <p:extLst>
      <p:ext uri="{BB962C8B-B14F-4D97-AF65-F5344CB8AC3E}">
        <p14:creationId xmlns:p14="http://schemas.microsoft.com/office/powerpoint/2010/main" val="42733227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0004E23-57C8-46BF-A38E-3B9709954C77}" type="slidenum">
              <a:rPr lang="en-US" smtClean="0"/>
              <a:t>17</a:t>
            </a:fld>
            <a:endParaRPr lang="en-US" dirty="0"/>
          </a:p>
        </p:txBody>
      </p:sp>
    </p:spTree>
    <p:extLst>
      <p:ext uri="{BB962C8B-B14F-4D97-AF65-F5344CB8AC3E}">
        <p14:creationId xmlns:p14="http://schemas.microsoft.com/office/powerpoint/2010/main" val="16193696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0004E23-57C8-46BF-A38E-3B9709954C77}" type="slidenum">
              <a:rPr lang="en-US" smtClean="0"/>
              <a:t>18</a:t>
            </a:fld>
            <a:endParaRPr lang="en-US" dirty="0"/>
          </a:p>
        </p:txBody>
      </p:sp>
    </p:spTree>
    <p:extLst>
      <p:ext uri="{BB962C8B-B14F-4D97-AF65-F5344CB8AC3E}">
        <p14:creationId xmlns:p14="http://schemas.microsoft.com/office/powerpoint/2010/main" val="37034955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0004E23-57C8-46BF-A38E-3B9709954C77}" type="slidenum">
              <a:rPr lang="en-US" smtClean="0"/>
              <a:t>19</a:t>
            </a:fld>
            <a:endParaRPr lang="en-US" dirty="0"/>
          </a:p>
        </p:txBody>
      </p:sp>
    </p:spTree>
    <p:extLst>
      <p:ext uri="{BB962C8B-B14F-4D97-AF65-F5344CB8AC3E}">
        <p14:creationId xmlns:p14="http://schemas.microsoft.com/office/powerpoint/2010/main" val="7153759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0004E23-57C8-46BF-A38E-3B9709954C77}" type="slidenum">
              <a:rPr lang="en-US" smtClean="0"/>
              <a:t>20</a:t>
            </a:fld>
            <a:endParaRPr lang="en-US" dirty="0"/>
          </a:p>
        </p:txBody>
      </p:sp>
    </p:spTree>
    <p:extLst>
      <p:ext uri="{BB962C8B-B14F-4D97-AF65-F5344CB8AC3E}">
        <p14:creationId xmlns:p14="http://schemas.microsoft.com/office/powerpoint/2010/main" val="37743907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0004E23-57C8-46BF-A38E-3B9709954C77}" type="slidenum">
              <a:rPr lang="en-US" smtClean="0"/>
              <a:t>2</a:t>
            </a:fld>
            <a:endParaRPr lang="en-US" dirty="0"/>
          </a:p>
        </p:txBody>
      </p:sp>
    </p:spTree>
    <p:extLst>
      <p:ext uri="{BB962C8B-B14F-4D97-AF65-F5344CB8AC3E}">
        <p14:creationId xmlns:p14="http://schemas.microsoft.com/office/powerpoint/2010/main" val="251352176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0004E23-57C8-46BF-A38E-3B9709954C77}" type="slidenum">
              <a:rPr lang="en-US" smtClean="0"/>
              <a:t>21</a:t>
            </a:fld>
            <a:endParaRPr lang="en-US" dirty="0"/>
          </a:p>
        </p:txBody>
      </p:sp>
    </p:spTree>
    <p:extLst>
      <p:ext uri="{BB962C8B-B14F-4D97-AF65-F5344CB8AC3E}">
        <p14:creationId xmlns:p14="http://schemas.microsoft.com/office/powerpoint/2010/main" val="390330942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0004E23-57C8-46BF-A38E-3B9709954C77}" type="slidenum">
              <a:rPr lang="en-US" smtClean="0"/>
              <a:t>22</a:t>
            </a:fld>
            <a:endParaRPr lang="en-US" dirty="0"/>
          </a:p>
        </p:txBody>
      </p:sp>
    </p:spTree>
    <p:extLst>
      <p:ext uri="{BB962C8B-B14F-4D97-AF65-F5344CB8AC3E}">
        <p14:creationId xmlns:p14="http://schemas.microsoft.com/office/powerpoint/2010/main" val="23094043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0004E23-57C8-46BF-A38E-3B9709954C77}" type="slidenum">
              <a:rPr lang="en-US" smtClean="0"/>
              <a:t>23</a:t>
            </a:fld>
            <a:endParaRPr lang="en-US" dirty="0"/>
          </a:p>
        </p:txBody>
      </p:sp>
    </p:spTree>
    <p:extLst>
      <p:ext uri="{BB962C8B-B14F-4D97-AF65-F5344CB8AC3E}">
        <p14:creationId xmlns:p14="http://schemas.microsoft.com/office/powerpoint/2010/main" val="427734013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0004E23-57C8-46BF-A38E-3B9709954C77}" type="slidenum">
              <a:rPr lang="en-US" smtClean="0"/>
              <a:t>24</a:t>
            </a:fld>
            <a:endParaRPr lang="en-US" dirty="0"/>
          </a:p>
        </p:txBody>
      </p:sp>
    </p:spTree>
    <p:extLst>
      <p:ext uri="{BB962C8B-B14F-4D97-AF65-F5344CB8AC3E}">
        <p14:creationId xmlns:p14="http://schemas.microsoft.com/office/powerpoint/2010/main" val="20800126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0004E23-57C8-46BF-A38E-3B9709954C77}" type="slidenum">
              <a:rPr lang="en-US" smtClean="0"/>
              <a:t>25</a:t>
            </a:fld>
            <a:endParaRPr lang="en-US" dirty="0"/>
          </a:p>
        </p:txBody>
      </p:sp>
    </p:spTree>
    <p:extLst>
      <p:ext uri="{BB962C8B-B14F-4D97-AF65-F5344CB8AC3E}">
        <p14:creationId xmlns:p14="http://schemas.microsoft.com/office/powerpoint/2010/main" val="380299946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0004E23-57C8-46BF-A38E-3B9709954C77}" type="slidenum">
              <a:rPr lang="en-US" smtClean="0"/>
              <a:t>26</a:t>
            </a:fld>
            <a:endParaRPr lang="en-US" dirty="0"/>
          </a:p>
        </p:txBody>
      </p:sp>
    </p:spTree>
    <p:extLst>
      <p:ext uri="{BB962C8B-B14F-4D97-AF65-F5344CB8AC3E}">
        <p14:creationId xmlns:p14="http://schemas.microsoft.com/office/powerpoint/2010/main" val="133764894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0004E23-57C8-46BF-A38E-3B9709954C77}" type="slidenum">
              <a:rPr lang="en-US" smtClean="0"/>
              <a:t>27</a:t>
            </a:fld>
            <a:endParaRPr lang="en-US" dirty="0"/>
          </a:p>
        </p:txBody>
      </p:sp>
    </p:spTree>
    <p:extLst>
      <p:ext uri="{BB962C8B-B14F-4D97-AF65-F5344CB8AC3E}">
        <p14:creationId xmlns:p14="http://schemas.microsoft.com/office/powerpoint/2010/main" val="408454870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0004E23-57C8-46BF-A38E-3B9709954C77}" type="slidenum">
              <a:rPr lang="en-US" smtClean="0"/>
              <a:t>28</a:t>
            </a:fld>
            <a:endParaRPr lang="en-US" dirty="0"/>
          </a:p>
        </p:txBody>
      </p:sp>
    </p:spTree>
    <p:extLst>
      <p:ext uri="{BB962C8B-B14F-4D97-AF65-F5344CB8AC3E}">
        <p14:creationId xmlns:p14="http://schemas.microsoft.com/office/powerpoint/2010/main" val="111870663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0004E23-57C8-46BF-A38E-3B9709954C77}" type="slidenum">
              <a:rPr lang="en-US" smtClean="0"/>
              <a:t>29</a:t>
            </a:fld>
            <a:endParaRPr lang="en-US" dirty="0"/>
          </a:p>
        </p:txBody>
      </p:sp>
    </p:spTree>
    <p:extLst>
      <p:ext uri="{BB962C8B-B14F-4D97-AF65-F5344CB8AC3E}">
        <p14:creationId xmlns:p14="http://schemas.microsoft.com/office/powerpoint/2010/main" val="367051970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0004E23-57C8-46BF-A38E-3B9709954C77}" type="slidenum">
              <a:rPr lang="en-US" smtClean="0"/>
              <a:t>30</a:t>
            </a:fld>
            <a:endParaRPr lang="en-US" dirty="0"/>
          </a:p>
        </p:txBody>
      </p:sp>
    </p:spTree>
    <p:extLst>
      <p:ext uri="{BB962C8B-B14F-4D97-AF65-F5344CB8AC3E}">
        <p14:creationId xmlns:p14="http://schemas.microsoft.com/office/powerpoint/2010/main" val="33042537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0004E23-57C8-46BF-A38E-3B9709954C77}" type="slidenum">
              <a:rPr lang="en-US" smtClean="0"/>
              <a:t>3</a:t>
            </a:fld>
            <a:endParaRPr lang="en-US" dirty="0"/>
          </a:p>
        </p:txBody>
      </p:sp>
    </p:spTree>
    <p:extLst>
      <p:ext uri="{BB962C8B-B14F-4D97-AF65-F5344CB8AC3E}">
        <p14:creationId xmlns:p14="http://schemas.microsoft.com/office/powerpoint/2010/main" val="264349240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0004E23-57C8-46BF-A38E-3B9709954C77}" type="slidenum">
              <a:rPr lang="en-US" smtClean="0"/>
              <a:t>31</a:t>
            </a:fld>
            <a:endParaRPr lang="en-US" dirty="0"/>
          </a:p>
        </p:txBody>
      </p:sp>
    </p:spTree>
    <p:extLst>
      <p:ext uri="{BB962C8B-B14F-4D97-AF65-F5344CB8AC3E}">
        <p14:creationId xmlns:p14="http://schemas.microsoft.com/office/powerpoint/2010/main" val="349254802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0004E23-57C8-46BF-A38E-3B9709954C77}" type="slidenum">
              <a:rPr lang="en-US" smtClean="0"/>
              <a:t>32</a:t>
            </a:fld>
            <a:endParaRPr lang="en-US" dirty="0"/>
          </a:p>
        </p:txBody>
      </p:sp>
    </p:spTree>
    <p:extLst>
      <p:ext uri="{BB962C8B-B14F-4D97-AF65-F5344CB8AC3E}">
        <p14:creationId xmlns:p14="http://schemas.microsoft.com/office/powerpoint/2010/main" val="419240362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0004E23-57C8-46BF-A38E-3B9709954C77}" type="slidenum">
              <a:rPr lang="en-US" smtClean="0"/>
              <a:t>33</a:t>
            </a:fld>
            <a:endParaRPr lang="en-US" dirty="0"/>
          </a:p>
        </p:txBody>
      </p:sp>
    </p:spTree>
    <p:extLst>
      <p:ext uri="{BB962C8B-B14F-4D97-AF65-F5344CB8AC3E}">
        <p14:creationId xmlns:p14="http://schemas.microsoft.com/office/powerpoint/2010/main" val="340454001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Shape 38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2" name="Shape 38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dirty="0"/>
          </a:p>
        </p:txBody>
      </p:sp>
      <p:sp>
        <p:nvSpPr>
          <p:cNvPr id="383" name="Shape 383"/>
          <p:cNvSpPr txBox="1">
            <a:spLocks noGrp="1"/>
          </p:cNvSpPr>
          <p:nvPr>
            <p:ph type="sldNum" idx="12"/>
          </p:nvPr>
        </p:nvSpPr>
        <p:spPr>
          <a:xfrm>
            <a:off x="3884612" y="8685213"/>
            <a:ext cx="2971800" cy="457200"/>
          </a:xfrm>
          <a:prstGeom prst="rect">
            <a:avLst/>
          </a:prstGeom>
        </p:spPr>
        <p:txBody>
          <a:bodyPr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ct val="25000"/>
              <a:buFont typeface="Arial"/>
              <a:buNone/>
              <a:tabLst/>
              <a:defRPr/>
            </a:pPr>
            <a:fld id="{00000000-1234-1234-1234-123412341234}" type="slidenum">
              <a:rPr kumimoji="0" lang="en-US" sz="1200" b="0" i="0" u="none" strike="noStrike" kern="1200" cap="none" spc="0" normalizeH="0" baseline="0" noProof="0">
                <a:ln>
                  <a:noFill/>
                </a:ln>
                <a:solidFill>
                  <a:prstClr val="black"/>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
                  <a:srgbClr val="000000"/>
                </a:buClr>
                <a:buSzPct val="25000"/>
                <a:buFont typeface="Arial"/>
                <a:buNone/>
                <a:tabLst/>
                <a:defRPr/>
              </a:pPr>
              <a:t>34</a:t>
            </a:fld>
            <a:endParaRPr kumimoji="0" lang="en-US" sz="1200" b="0" i="0" u="none" strike="noStrike" kern="1200" cap="none" spc="0" normalizeH="0" baseline="0" noProof="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17963361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0004E23-57C8-46BF-A38E-3B9709954C77}" type="slidenum">
              <a:rPr lang="en-US" smtClean="0"/>
              <a:t>4</a:t>
            </a:fld>
            <a:endParaRPr lang="en-US" dirty="0"/>
          </a:p>
        </p:txBody>
      </p:sp>
    </p:spTree>
    <p:extLst>
      <p:ext uri="{BB962C8B-B14F-4D97-AF65-F5344CB8AC3E}">
        <p14:creationId xmlns:p14="http://schemas.microsoft.com/office/powerpoint/2010/main" val="24286512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0004E23-57C8-46BF-A38E-3B9709954C77}" type="slidenum">
              <a:rPr lang="en-US" smtClean="0"/>
              <a:t>5</a:t>
            </a:fld>
            <a:endParaRPr lang="en-US" dirty="0"/>
          </a:p>
        </p:txBody>
      </p:sp>
    </p:spTree>
    <p:extLst>
      <p:ext uri="{BB962C8B-B14F-4D97-AF65-F5344CB8AC3E}">
        <p14:creationId xmlns:p14="http://schemas.microsoft.com/office/powerpoint/2010/main" val="24286512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0004E23-57C8-46BF-A38E-3B9709954C77}" type="slidenum">
              <a:rPr lang="en-US" smtClean="0"/>
              <a:t>7</a:t>
            </a:fld>
            <a:endParaRPr lang="en-US" dirty="0"/>
          </a:p>
        </p:txBody>
      </p:sp>
    </p:spTree>
    <p:extLst>
      <p:ext uri="{BB962C8B-B14F-4D97-AF65-F5344CB8AC3E}">
        <p14:creationId xmlns:p14="http://schemas.microsoft.com/office/powerpoint/2010/main" val="15204938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0004E23-57C8-46BF-A38E-3B9709954C77}" type="slidenum">
              <a:rPr lang="en-US" smtClean="0"/>
              <a:t>8</a:t>
            </a:fld>
            <a:endParaRPr lang="en-US" dirty="0"/>
          </a:p>
        </p:txBody>
      </p:sp>
    </p:spTree>
    <p:extLst>
      <p:ext uri="{BB962C8B-B14F-4D97-AF65-F5344CB8AC3E}">
        <p14:creationId xmlns:p14="http://schemas.microsoft.com/office/powerpoint/2010/main" val="28300465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0004E23-57C8-46BF-A38E-3B9709954C77}" type="slidenum">
              <a:rPr lang="en-US" smtClean="0"/>
              <a:t>9</a:t>
            </a:fld>
            <a:endParaRPr lang="en-US" dirty="0"/>
          </a:p>
        </p:txBody>
      </p:sp>
    </p:spTree>
    <p:extLst>
      <p:ext uri="{BB962C8B-B14F-4D97-AF65-F5344CB8AC3E}">
        <p14:creationId xmlns:p14="http://schemas.microsoft.com/office/powerpoint/2010/main" val="11057529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0004E23-57C8-46BF-A38E-3B9709954C77}" type="slidenum">
              <a:rPr lang="en-US" smtClean="0"/>
              <a:t>10</a:t>
            </a:fld>
            <a:endParaRPr lang="en-US" dirty="0"/>
          </a:p>
        </p:txBody>
      </p:sp>
    </p:spTree>
    <p:extLst>
      <p:ext uri="{BB962C8B-B14F-4D97-AF65-F5344CB8AC3E}">
        <p14:creationId xmlns:p14="http://schemas.microsoft.com/office/powerpoint/2010/main" val="1258172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Shape 24"/>
        <p:cNvGrpSpPr/>
        <p:nvPr/>
      </p:nvGrpSpPr>
      <p:grpSpPr>
        <a:xfrm>
          <a:off x="0" y="0"/>
          <a:ext cx="0" cy="0"/>
          <a:chOff x="0" y="0"/>
          <a:chExt cx="0" cy="0"/>
        </a:xfrm>
      </p:grpSpPr>
      <p:sp>
        <p:nvSpPr>
          <p:cNvPr id="25" name="Shape 25"/>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7" name="Shape 27"/>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28" name="Shape 28"/>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29" name="Shape 29"/>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
        <p:nvSpPr>
          <p:cNvPr id="4" name="Content Placeholder 3">
            <a:extLst>
              <a:ext uri="{FF2B5EF4-FFF2-40B4-BE49-F238E27FC236}">
                <a16:creationId xmlns:a16="http://schemas.microsoft.com/office/drawing/2014/main" id="{00F45AE3-EB76-41DE-97B2-CFE79B73D3C6}"/>
              </a:ext>
            </a:extLst>
          </p:cNvPr>
          <p:cNvSpPr>
            <a:spLocks noGrp="1"/>
          </p:cNvSpPr>
          <p:nvPr>
            <p:ph sz="quarter" idx="13"/>
          </p:nvPr>
        </p:nvSpPr>
        <p:spPr>
          <a:xfrm>
            <a:off x="457200" y="1441450"/>
            <a:ext cx="8232775" cy="1543797"/>
          </a:xfrm>
        </p:spPr>
        <p:txBody>
          <a:bodyPr/>
          <a:lstStyle>
            <a:lvl1pPr>
              <a:defRPr sz="2400"/>
            </a:lvl1pPr>
            <a:lvl2pPr>
              <a:defRPr sz="2400"/>
            </a:lvl2pPr>
            <a:lvl3pPr>
              <a:defRPr sz="2400"/>
            </a:lvl3pPr>
            <a:lvl4pPr>
              <a:defRPr sz="2400"/>
            </a:lvl4pPr>
            <a:lvl5pPr>
              <a:defRPr sz="24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Content Placeholder 2"/>
          <p:cNvSpPr>
            <a:spLocks noGrp="1"/>
          </p:cNvSpPr>
          <p:nvPr>
            <p:ph sz="quarter" idx="14"/>
          </p:nvPr>
        </p:nvSpPr>
        <p:spPr>
          <a:xfrm>
            <a:off x="457200" y="3460750"/>
            <a:ext cx="8229600" cy="24018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Label Layou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5091D3-E16C-46AB-9A90-0F52CA812534}"/>
              </a:ext>
            </a:extLst>
          </p:cNvPr>
          <p:cNvSpPr>
            <a:spLocks noGrp="1"/>
          </p:cNvSpPr>
          <p:nvPr>
            <p:ph type="title"/>
          </p:nvPr>
        </p:nvSpPr>
        <p:spPr/>
        <p:txBody>
          <a:bodyPr/>
          <a:lstStyle>
            <a:lvl1pPr>
              <a:defRPr sz="3600">
                <a:latin typeface="+mj-lt"/>
              </a:defRPr>
            </a:lvl1pPr>
          </a:lstStyle>
          <a:p>
            <a:r>
              <a:rPr lang="en-US" dirty="0"/>
              <a:t>Click to edit Master title style</a:t>
            </a:r>
          </a:p>
        </p:txBody>
      </p:sp>
      <p:sp>
        <p:nvSpPr>
          <p:cNvPr id="7" name="Image title">
            <a:extLst>
              <a:ext uri="{FF2B5EF4-FFF2-40B4-BE49-F238E27FC236}">
                <a16:creationId xmlns:a16="http://schemas.microsoft.com/office/drawing/2014/main" id="{CB345607-C53C-44AF-8929-3BDC4C617AB6}"/>
              </a:ext>
            </a:extLst>
          </p:cNvPr>
          <p:cNvSpPr>
            <a:spLocks noGrp="1"/>
          </p:cNvSpPr>
          <p:nvPr>
            <p:ph type="body" sz="quarter" idx="13" hasCustomPrompt="1"/>
          </p:nvPr>
        </p:nvSpPr>
        <p:spPr>
          <a:xfrm>
            <a:off x="2982913" y="4359275"/>
            <a:ext cx="3482975" cy="600075"/>
          </a:xfrm>
        </p:spPr>
        <p:txBody>
          <a:bodyPr/>
          <a:lstStyle>
            <a:lvl1pPr marL="101600" indent="0">
              <a:buNone/>
              <a:defRPr/>
            </a:lvl1pPr>
          </a:lstStyle>
          <a:p>
            <a:pPr lvl="0"/>
            <a:r>
              <a:rPr lang="en-US" dirty="0"/>
              <a:t>Image title</a:t>
            </a:r>
          </a:p>
        </p:txBody>
      </p:sp>
      <p:sp>
        <p:nvSpPr>
          <p:cNvPr id="9" name="Image">
            <a:extLst>
              <a:ext uri="{FF2B5EF4-FFF2-40B4-BE49-F238E27FC236}">
                <a16:creationId xmlns:a16="http://schemas.microsoft.com/office/drawing/2014/main" id="{C2661E64-2E71-47E6-A5A0-AC5348C08F51}"/>
              </a:ext>
            </a:extLst>
          </p:cNvPr>
          <p:cNvSpPr>
            <a:spLocks noGrp="1"/>
          </p:cNvSpPr>
          <p:nvPr>
            <p:ph type="pic" sz="quarter" idx="14" hasCustomPrompt="1"/>
          </p:nvPr>
        </p:nvSpPr>
        <p:spPr>
          <a:xfrm>
            <a:off x="2982912" y="1681163"/>
            <a:ext cx="3482975" cy="2559050"/>
          </a:xfrm>
        </p:spPr>
        <p:txBody>
          <a:bodyPr/>
          <a:lstStyle>
            <a:lvl1pPr marL="101600" indent="0">
              <a:buNone/>
              <a:defRPr/>
            </a:lvl1pPr>
          </a:lstStyle>
          <a:p>
            <a:r>
              <a:rPr lang="en-US" dirty="0"/>
              <a:t>Image</a:t>
            </a:r>
          </a:p>
        </p:txBody>
      </p:sp>
      <p:sp>
        <p:nvSpPr>
          <p:cNvPr id="11" name="Label 1">
            <a:extLst>
              <a:ext uri="{FF2B5EF4-FFF2-40B4-BE49-F238E27FC236}">
                <a16:creationId xmlns:a16="http://schemas.microsoft.com/office/drawing/2014/main" id="{3D0F2ED9-E212-40DC-A528-BE4A28DE88FD}"/>
              </a:ext>
            </a:extLst>
          </p:cNvPr>
          <p:cNvSpPr>
            <a:spLocks noGrp="1"/>
          </p:cNvSpPr>
          <p:nvPr>
            <p:ph type="body" sz="quarter" idx="15" hasCustomPrompt="1"/>
          </p:nvPr>
        </p:nvSpPr>
        <p:spPr>
          <a:xfrm>
            <a:off x="808109" y="1681163"/>
            <a:ext cx="1957388" cy="627062"/>
          </a:xfrm>
        </p:spPr>
        <p:txBody>
          <a:bodyPr/>
          <a:lstStyle>
            <a:lvl1pPr marL="101600" indent="0">
              <a:buNone/>
              <a:defRPr/>
            </a:lvl1pPr>
          </a:lstStyle>
          <a:p>
            <a:pPr lvl="0"/>
            <a:r>
              <a:rPr lang="en-US" dirty="0"/>
              <a:t>Label 1</a:t>
            </a:r>
          </a:p>
        </p:txBody>
      </p:sp>
      <p:sp>
        <p:nvSpPr>
          <p:cNvPr id="13" name="Label 2">
            <a:extLst>
              <a:ext uri="{FF2B5EF4-FFF2-40B4-BE49-F238E27FC236}">
                <a16:creationId xmlns:a16="http://schemas.microsoft.com/office/drawing/2014/main" id="{E8D9AEEF-5E99-48D4-B8C3-C5A995764DCA}"/>
              </a:ext>
            </a:extLst>
          </p:cNvPr>
          <p:cNvSpPr>
            <a:spLocks noGrp="1"/>
          </p:cNvSpPr>
          <p:nvPr>
            <p:ph type="body" sz="quarter" idx="16" hasCustomPrompt="1"/>
          </p:nvPr>
        </p:nvSpPr>
        <p:spPr>
          <a:xfrm>
            <a:off x="822325" y="2643044"/>
            <a:ext cx="1957388" cy="627062"/>
          </a:xfrm>
        </p:spPr>
        <p:txBody>
          <a:bodyPr/>
          <a:lstStyle>
            <a:lvl1pPr marL="101600" indent="0">
              <a:buNone/>
              <a:defRPr/>
            </a:lvl1pPr>
          </a:lstStyle>
          <a:p>
            <a:pPr lvl="0"/>
            <a:r>
              <a:rPr lang="en-US" dirty="0"/>
              <a:t>Label 2</a:t>
            </a:r>
          </a:p>
        </p:txBody>
      </p:sp>
      <p:sp>
        <p:nvSpPr>
          <p:cNvPr id="15" name="Label 3">
            <a:extLst>
              <a:ext uri="{FF2B5EF4-FFF2-40B4-BE49-F238E27FC236}">
                <a16:creationId xmlns:a16="http://schemas.microsoft.com/office/drawing/2014/main" id="{99D329CE-18C4-40A9-A508-1684979AC205}"/>
              </a:ext>
            </a:extLst>
          </p:cNvPr>
          <p:cNvSpPr>
            <a:spLocks noGrp="1"/>
          </p:cNvSpPr>
          <p:nvPr>
            <p:ph type="body" sz="quarter" idx="17" hasCustomPrompt="1"/>
          </p:nvPr>
        </p:nvSpPr>
        <p:spPr>
          <a:xfrm>
            <a:off x="822325" y="3613151"/>
            <a:ext cx="1957388" cy="627062"/>
          </a:xfrm>
        </p:spPr>
        <p:txBody>
          <a:bodyPr/>
          <a:lstStyle>
            <a:lvl1pPr marL="101600" indent="0">
              <a:buNone/>
              <a:defRPr/>
            </a:lvl1pPr>
          </a:lstStyle>
          <a:p>
            <a:pPr lvl="0"/>
            <a:r>
              <a:rPr lang="en-US" dirty="0"/>
              <a:t>Label 3</a:t>
            </a:r>
          </a:p>
        </p:txBody>
      </p:sp>
      <p:sp>
        <p:nvSpPr>
          <p:cNvPr id="17" name="Label 4">
            <a:extLst>
              <a:ext uri="{FF2B5EF4-FFF2-40B4-BE49-F238E27FC236}">
                <a16:creationId xmlns:a16="http://schemas.microsoft.com/office/drawing/2014/main" id="{AAE735D1-F9F4-4525-9ED5-F10A99DECCB8}"/>
              </a:ext>
            </a:extLst>
          </p:cNvPr>
          <p:cNvSpPr>
            <a:spLocks noGrp="1"/>
          </p:cNvSpPr>
          <p:nvPr>
            <p:ph type="body" sz="quarter" idx="18" hasCustomPrompt="1"/>
          </p:nvPr>
        </p:nvSpPr>
        <p:spPr>
          <a:xfrm>
            <a:off x="6729412" y="1681163"/>
            <a:ext cx="1957388" cy="627062"/>
          </a:xfrm>
        </p:spPr>
        <p:txBody>
          <a:bodyPr/>
          <a:lstStyle>
            <a:lvl1pPr marL="101600" indent="0">
              <a:buNone/>
              <a:defRPr/>
            </a:lvl1pPr>
          </a:lstStyle>
          <a:p>
            <a:pPr lvl="0"/>
            <a:r>
              <a:rPr lang="en-US" dirty="0"/>
              <a:t>Label 4</a:t>
            </a:r>
          </a:p>
        </p:txBody>
      </p:sp>
      <p:sp>
        <p:nvSpPr>
          <p:cNvPr id="19" name="Label 5">
            <a:extLst>
              <a:ext uri="{FF2B5EF4-FFF2-40B4-BE49-F238E27FC236}">
                <a16:creationId xmlns:a16="http://schemas.microsoft.com/office/drawing/2014/main" id="{43259E0C-9247-446E-9183-FBF70F8FD41C}"/>
              </a:ext>
            </a:extLst>
          </p:cNvPr>
          <p:cNvSpPr>
            <a:spLocks noGrp="1"/>
          </p:cNvSpPr>
          <p:nvPr>
            <p:ph type="body" sz="quarter" idx="19" hasCustomPrompt="1"/>
          </p:nvPr>
        </p:nvSpPr>
        <p:spPr>
          <a:xfrm>
            <a:off x="6729413" y="2651910"/>
            <a:ext cx="1957387" cy="618196"/>
          </a:xfrm>
        </p:spPr>
        <p:txBody>
          <a:bodyPr/>
          <a:lstStyle>
            <a:lvl1pPr marL="101600" indent="0">
              <a:buNone/>
              <a:defRPr/>
            </a:lvl1pPr>
          </a:lstStyle>
          <a:p>
            <a:pPr lvl="0"/>
            <a:r>
              <a:rPr lang="en-US" dirty="0"/>
              <a:t>Label 5</a:t>
            </a:r>
          </a:p>
        </p:txBody>
      </p:sp>
      <p:sp>
        <p:nvSpPr>
          <p:cNvPr id="21" name="Label 6">
            <a:extLst>
              <a:ext uri="{FF2B5EF4-FFF2-40B4-BE49-F238E27FC236}">
                <a16:creationId xmlns:a16="http://schemas.microsoft.com/office/drawing/2014/main" id="{111F58DF-A1C1-4DD6-ADE5-FC54A39F6757}"/>
              </a:ext>
            </a:extLst>
          </p:cNvPr>
          <p:cNvSpPr>
            <a:spLocks noGrp="1"/>
          </p:cNvSpPr>
          <p:nvPr>
            <p:ph type="body" sz="quarter" idx="20" hasCustomPrompt="1"/>
          </p:nvPr>
        </p:nvSpPr>
        <p:spPr>
          <a:xfrm>
            <a:off x="6729413" y="3613151"/>
            <a:ext cx="1957387" cy="627063"/>
          </a:xfrm>
        </p:spPr>
        <p:txBody>
          <a:bodyPr/>
          <a:lstStyle>
            <a:lvl1pPr marL="101600" indent="0">
              <a:buNone/>
              <a:defRPr/>
            </a:lvl1pPr>
          </a:lstStyle>
          <a:p>
            <a:pPr lvl="0"/>
            <a:r>
              <a:rPr lang="en-US" dirty="0"/>
              <a:t>Label 6</a:t>
            </a:r>
          </a:p>
        </p:txBody>
      </p:sp>
      <p:sp>
        <p:nvSpPr>
          <p:cNvPr id="5" name="Footer Placeholder 4">
            <a:extLst>
              <a:ext uri="{FF2B5EF4-FFF2-40B4-BE49-F238E27FC236}">
                <a16:creationId xmlns:a16="http://schemas.microsoft.com/office/drawing/2014/main" id="{237B7866-709E-4B26-BCD7-5CF284C134CA}"/>
              </a:ext>
            </a:extLst>
          </p:cNvPr>
          <p:cNvSpPr>
            <a:spLocks noGrp="1"/>
          </p:cNvSpPr>
          <p:nvPr>
            <p:ph type="ftr" sz="quarter" idx="12"/>
          </p:nvPr>
        </p:nvSpPr>
        <p:spPr/>
        <p:txBody>
          <a:bodyPr/>
          <a:lstStyle/>
          <a:p>
            <a:endParaRPr lang="en-US" dirty="0"/>
          </a:p>
        </p:txBody>
      </p:sp>
      <p:sp>
        <p:nvSpPr>
          <p:cNvPr id="4" name="Slide Number Placeholder 3">
            <a:extLst>
              <a:ext uri="{FF2B5EF4-FFF2-40B4-BE49-F238E27FC236}">
                <a16:creationId xmlns:a16="http://schemas.microsoft.com/office/drawing/2014/main" id="{5429F10E-ACBA-4EA4-B23A-AC32FC5A681B}"/>
              </a:ext>
            </a:extLst>
          </p:cNvPr>
          <p:cNvSpPr>
            <a:spLocks noGrp="1"/>
          </p:cNvSpPr>
          <p:nvPr>
            <p:ph type="sldNum" idx="11"/>
          </p:nvPr>
        </p:nvSpPr>
        <p:spPr/>
        <p:txBody>
          <a:bodyPr/>
          <a:lstStyle/>
          <a:p>
            <a:pPr marL="0" marR="0" lvl="0" indent="0" algn="r" rtl="0">
              <a:spcBef>
                <a:spcPts val="0"/>
              </a:spcBef>
              <a:buSzPct val="25000"/>
              <a:buNone/>
            </a:pPr>
            <a:fld id="{00000000-1234-1234-1234-123412341234}" type="slidenum">
              <a:rPr lang="en-US" sz="900" b="0" i="0" u="none" strike="noStrike" cap="none" smtClean="0">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
        <p:nvSpPr>
          <p:cNvPr id="3" name="Date Placeholder 2">
            <a:extLst>
              <a:ext uri="{FF2B5EF4-FFF2-40B4-BE49-F238E27FC236}">
                <a16:creationId xmlns:a16="http://schemas.microsoft.com/office/drawing/2014/main" id="{D0CEC9E9-2CDA-42DF-A6E1-55B455A7E67B}"/>
              </a:ext>
            </a:extLst>
          </p:cNvPr>
          <p:cNvSpPr>
            <a:spLocks noGrp="1"/>
          </p:cNvSpPr>
          <p:nvPr>
            <p:ph type="dt" idx="10"/>
          </p:nvPr>
        </p:nvSpPr>
        <p:spPr/>
        <p:txBody>
          <a:bodyPr/>
          <a:lstStyle/>
          <a:p>
            <a:endParaRPr lang="en-US"/>
          </a:p>
        </p:txBody>
      </p:sp>
    </p:spTree>
    <p:extLst>
      <p:ext uri="{BB962C8B-B14F-4D97-AF65-F5344CB8AC3E}">
        <p14:creationId xmlns:p14="http://schemas.microsoft.com/office/powerpoint/2010/main" val="20278991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Label 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F36A59-5DE4-46F3-8035-460E546D5673}"/>
              </a:ext>
            </a:extLst>
          </p:cNvPr>
          <p:cNvSpPr>
            <a:spLocks noGrp="1"/>
          </p:cNvSpPr>
          <p:nvPr>
            <p:ph type="title"/>
          </p:nvPr>
        </p:nvSpPr>
        <p:spPr/>
        <p:txBody>
          <a:bodyPr/>
          <a:lstStyle>
            <a:lvl1pPr>
              <a:defRPr sz="3600">
                <a:latin typeface="+mj-lt"/>
              </a:defRPr>
            </a:lvl1pPr>
          </a:lstStyle>
          <a:p>
            <a:r>
              <a:rPr lang="en-US" dirty="0"/>
              <a:t>Click to edit Master title style</a:t>
            </a:r>
          </a:p>
        </p:txBody>
      </p:sp>
      <p:sp>
        <p:nvSpPr>
          <p:cNvPr id="7" name="Image 1 title">
            <a:extLst>
              <a:ext uri="{FF2B5EF4-FFF2-40B4-BE49-F238E27FC236}">
                <a16:creationId xmlns:a16="http://schemas.microsoft.com/office/drawing/2014/main" id="{2BEC12FB-EC67-436F-875F-0A306862EF78}"/>
              </a:ext>
            </a:extLst>
          </p:cNvPr>
          <p:cNvSpPr>
            <a:spLocks noGrp="1"/>
          </p:cNvSpPr>
          <p:nvPr>
            <p:ph type="body" sz="quarter" idx="13" hasCustomPrompt="1"/>
          </p:nvPr>
        </p:nvSpPr>
        <p:spPr>
          <a:xfrm>
            <a:off x="457201" y="4392613"/>
            <a:ext cx="2107323" cy="504825"/>
          </a:xfrm>
        </p:spPr>
        <p:txBody>
          <a:bodyPr/>
          <a:lstStyle>
            <a:lvl1pPr marL="101600" indent="0">
              <a:buNone/>
              <a:defRPr/>
            </a:lvl1pPr>
          </a:lstStyle>
          <a:p>
            <a:pPr lvl="0"/>
            <a:r>
              <a:rPr lang="en-US" dirty="0"/>
              <a:t>Image 1 title</a:t>
            </a:r>
          </a:p>
        </p:txBody>
      </p:sp>
      <p:sp>
        <p:nvSpPr>
          <p:cNvPr id="9" name="Image 1">
            <a:extLst>
              <a:ext uri="{FF2B5EF4-FFF2-40B4-BE49-F238E27FC236}">
                <a16:creationId xmlns:a16="http://schemas.microsoft.com/office/drawing/2014/main" id="{1E9C9C32-F8ED-4AA8-AA00-26A2357E73E9}"/>
              </a:ext>
            </a:extLst>
          </p:cNvPr>
          <p:cNvSpPr>
            <a:spLocks noGrp="1"/>
          </p:cNvSpPr>
          <p:nvPr>
            <p:ph type="pic" sz="quarter" idx="14" hasCustomPrompt="1"/>
          </p:nvPr>
        </p:nvSpPr>
        <p:spPr>
          <a:xfrm>
            <a:off x="457200" y="1817688"/>
            <a:ext cx="2107324" cy="2386012"/>
          </a:xfrm>
        </p:spPr>
        <p:txBody>
          <a:bodyPr/>
          <a:lstStyle>
            <a:lvl1pPr marL="101600" indent="0">
              <a:buNone/>
              <a:defRPr/>
            </a:lvl1pPr>
          </a:lstStyle>
          <a:p>
            <a:r>
              <a:rPr lang="en-US" dirty="0"/>
              <a:t>Image 1</a:t>
            </a:r>
          </a:p>
        </p:txBody>
      </p:sp>
      <p:sp>
        <p:nvSpPr>
          <p:cNvPr id="11" name="Label 1.1">
            <a:extLst>
              <a:ext uri="{FF2B5EF4-FFF2-40B4-BE49-F238E27FC236}">
                <a16:creationId xmlns:a16="http://schemas.microsoft.com/office/drawing/2014/main" id="{BD50A136-2F5A-4764-ADDC-D48D703981CC}"/>
              </a:ext>
            </a:extLst>
          </p:cNvPr>
          <p:cNvSpPr>
            <a:spLocks noGrp="1"/>
          </p:cNvSpPr>
          <p:nvPr>
            <p:ph type="body" sz="quarter" idx="15" hasCustomPrompt="1"/>
          </p:nvPr>
        </p:nvSpPr>
        <p:spPr>
          <a:xfrm>
            <a:off x="2774622" y="1794947"/>
            <a:ext cx="1534619" cy="591855"/>
          </a:xfrm>
        </p:spPr>
        <p:txBody>
          <a:bodyPr/>
          <a:lstStyle>
            <a:lvl1pPr marL="101600" indent="0">
              <a:buNone/>
              <a:defRPr/>
            </a:lvl1pPr>
          </a:lstStyle>
          <a:p>
            <a:pPr lvl="0"/>
            <a:r>
              <a:rPr lang="en-US" dirty="0"/>
              <a:t>Label 1.1</a:t>
            </a:r>
          </a:p>
        </p:txBody>
      </p:sp>
      <p:sp>
        <p:nvSpPr>
          <p:cNvPr id="13" name="Label 1.2">
            <a:extLst>
              <a:ext uri="{FF2B5EF4-FFF2-40B4-BE49-F238E27FC236}">
                <a16:creationId xmlns:a16="http://schemas.microsoft.com/office/drawing/2014/main" id="{16926224-3F90-4884-9AC1-A5381D78801B}"/>
              </a:ext>
            </a:extLst>
          </p:cNvPr>
          <p:cNvSpPr>
            <a:spLocks noGrp="1"/>
          </p:cNvSpPr>
          <p:nvPr>
            <p:ph type="body" sz="quarter" idx="16" hasCustomPrompt="1"/>
          </p:nvPr>
        </p:nvSpPr>
        <p:spPr>
          <a:xfrm>
            <a:off x="2774622" y="2707481"/>
            <a:ext cx="1534619" cy="606425"/>
          </a:xfrm>
        </p:spPr>
        <p:txBody>
          <a:bodyPr/>
          <a:lstStyle>
            <a:lvl1pPr marL="101600" indent="0">
              <a:buNone/>
              <a:defRPr/>
            </a:lvl1pPr>
          </a:lstStyle>
          <a:p>
            <a:pPr lvl="0"/>
            <a:r>
              <a:rPr lang="en-US" dirty="0"/>
              <a:t>Label 1.2</a:t>
            </a:r>
          </a:p>
        </p:txBody>
      </p:sp>
      <p:sp>
        <p:nvSpPr>
          <p:cNvPr id="15" name="Label 1.3">
            <a:extLst>
              <a:ext uri="{FF2B5EF4-FFF2-40B4-BE49-F238E27FC236}">
                <a16:creationId xmlns:a16="http://schemas.microsoft.com/office/drawing/2014/main" id="{D4719473-9C3F-493C-B20E-27CDBBA38B68}"/>
              </a:ext>
            </a:extLst>
          </p:cNvPr>
          <p:cNvSpPr>
            <a:spLocks noGrp="1"/>
          </p:cNvSpPr>
          <p:nvPr>
            <p:ph type="body" sz="quarter" idx="17" hasCustomPrompt="1"/>
          </p:nvPr>
        </p:nvSpPr>
        <p:spPr>
          <a:xfrm>
            <a:off x="2774622" y="3597275"/>
            <a:ext cx="1534619" cy="606425"/>
          </a:xfrm>
        </p:spPr>
        <p:txBody>
          <a:bodyPr/>
          <a:lstStyle>
            <a:lvl1pPr marL="101600" indent="0">
              <a:buNone/>
              <a:defRPr/>
            </a:lvl1pPr>
          </a:lstStyle>
          <a:p>
            <a:pPr lvl="0"/>
            <a:r>
              <a:rPr lang="en-US" dirty="0"/>
              <a:t>Label 1.3</a:t>
            </a:r>
          </a:p>
        </p:txBody>
      </p:sp>
      <p:sp>
        <p:nvSpPr>
          <p:cNvPr id="17" name="Image 2 title">
            <a:extLst>
              <a:ext uri="{FF2B5EF4-FFF2-40B4-BE49-F238E27FC236}">
                <a16:creationId xmlns:a16="http://schemas.microsoft.com/office/drawing/2014/main" id="{DC526974-AF8C-4228-AAAA-33D0B8AB71C7}"/>
              </a:ext>
            </a:extLst>
          </p:cNvPr>
          <p:cNvSpPr>
            <a:spLocks noGrp="1"/>
          </p:cNvSpPr>
          <p:nvPr>
            <p:ph type="body" sz="quarter" idx="18" hasCustomPrompt="1"/>
          </p:nvPr>
        </p:nvSpPr>
        <p:spPr>
          <a:xfrm>
            <a:off x="4931596" y="4347439"/>
            <a:ext cx="2107323" cy="504825"/>
          </a:xfrm>
        </p:spPr>
        <p:txBody>
          <a:bodyPr/>
          <a:lstStyle>
            <a:lvl1pPr marL="101600" indent="0">
              <a:buNone/>
              <a:defRPr/>
            </a:lvl1pPr>
          </a:lstStyle>
          <a:p>
            <a:pPr lvl="0"/>
            <a:r>
              <a:rPr lang="en-US" dirty="0"/>
              <a:t>Image 2 title</a:t>
            </a:r>
          </a:p>
        </p:txBody>
      </p:sp>
      <p:sp>
        <p:nvSpPr>
          <p:cNvPr id="19" name="Image 2">
            <a:extLst>
              <a:ext uri="{FF2B5EF4-FFF2-40B4-BE49-F238E27FC236}">
                <a16:creationId xmlns:a16="http://schemas.microsoft.com/office/drawing/2014/main" id="{812D2BB4-4991-47F8-9E82-9C9B41B052FB}"/>
              </a:ext>
            </a:extLst>
          </p:cNvPr>
          <p:cNvSpPr>
            <a:spLocks noGrp="1"/>
          </p:cNvSpPr>
          <p:nvPr>
            <p:ph type="pic" sz="quarter" idx="19" hasCustomPrompt="1"/>
          </p:nvPr>
        </p:nvSpPr>
        <p:spPr>
          <a:xfrm>
            <a:off x="4931596" y="1806537"/>
            <a:ext cx="2107323" cy="2397164"/>
          </a:xfrm>
        </p:spPr>
        <p:txBody>
          <a:bodyPr/>
          <a:lstStyle>
            <a:lvl1pPr marL="101600" indent="0">
              <a:buNone/>
              <a:defRPr/>
            </a:lvl1pPr>
          </a:lstStyle>
          <a:p>
            <a:r>
              <a:rPr lang="en-US" dirty="0"/>
              <a:t>Image 2</a:t>
            </a:r>
          </a:p>
        </p:txBody>
      </p:sp>
      <p:sp>
        <p:nvSpPr>
          <p:cNvPr id="21" name="Label 2.1">
            <a:extLst>
              <a:ext uri="{FF2B5EF4-FFF2-40B4-BE49-F238E27FC236}">
                <a16:creationId xmlns:a16="http://schemas.microsoft.com/office/drawing/2014/main" id="{15D9E78D-62D4-4D7C-8E37-E1A000DA23A2}"/>
              </a:ext>
            </a:extLst>
          </p:cNvPr>
          <p:cNvSpPr>
            <a:spLocks noGrp="1"/>
          </p:cNvSpPr>
          <p:nvPr>
            <p:ph type="body" sz="quarter" idx="20" hasCustomPrompt="1"/>
          </p:nvPr>
        </p:nvSpPr>
        <p:spPr>
          <a:xfrm>
            <a:off x="7304580" y="1794947"/>
            <a:ext cx="1534619" cy="608524"/>
          </a:xfrm>
        </p:spPr>
        <p:txBody>
          <a:bodyPr/>
          <a:lstStyle>
            <a:lvl1pPr marL="101600" indent="0">
              <a:buNone/>
              <a:defRPr/>
            </a:lvl1pPr>
          </a:lstStyle>
          <a:p>
            <a:pPr lvl="0"/>
            <a:r>
              <a:rPr lang="en-US" dirty="0"/>
              <a:t>Label 2.1</a:t>
            </a:r>
          </a:p>
        </p:txBody>
      </p:sp>
      <p:sp>
        <p:nvSpPr>
          <p:cNvPr id="23" name="Label 2.2">
            <a:extLst>
              <a:ext uri="{FF2B5EF4-FFF2-40B4-BE49-F238E27FC236}">
                <a16:creationId xmlns:a16="http://schemas.microsoft.com/office/drawing/2014/main" id="{0ECEA5DA-0702-46DA-A4DD-66B7E7FF424B}"/>
              </a:ext>
            </a:extLst>
          </p:cNvPr>
          <p:cNvSpPr>
            <a:spLocks noGrp="1"/>
          </p:cNvSpPr>
          <p:nvPr>
            <p:ph type="body" sz="quarter" idx="21" hasCustomPrompt="1"/>
          </p:nvPr>
        </p:nvSpPr>
        <p:spPr>
          <a:xfrm>
            <a:off x="7304579" y="2707481"/>
            <a:ext cx="1534619" cy="608524"/>
          </a:xfrm>
        </p:spPr>
        <p:txBody>
          <a:bodyPr/>
          <a:lstStyle>
            <a:lvl1pPr marL="101600" indent="0">
              <a:buNone/>
              <a:defRPr/>
            </a:lvl1pPr>
          </a:lstStyle>
          <a:p>
            <a:pPr lvl="0"/>
            <a:r>
              <a:rPr lang="en-US" dirty="0"/>
              <a:t>Label 2.2</a:t>
            </a:r>
          </a:p>
        </p:txBody>
      </p:sp>
      <p:sp>
        <p:nvSpPr>
          <p:cNvPr id="25" name="Label 2.3">
            <a:extLst>
              <a:ext uri="{FF2B5EF4-FFF2-40B4-BE49-F238E27FC236}">
                <a16:creationId xmlns:a16="http://schemas.microsoft.com/office/drawing/2014/main" id="{64C63D68-E200-46DF-8E34-92DC66FE879B}"/>
              </a:ext>
            </a:extLst>
          </p:cNvPr>
          <p:cNvSpPr>
            <a:spLocks noGrp="1"/>
          </p:cNvSpPr>
          <p:nvPr>
            <p:ph type="body" sz="quarter" idx="22" hasCustomPrompt="1"/>
          </p:nvPr>
        </p:nvSpPr>
        <p:spPr>
          <a:xfrm>
            <a:off x="7304579" y="3579818"/>
            <a:ext cx="1534620" cy="608524"/>
          </a:xfrm>
        </p:spPr>
        <p:txBody>
          <a:bodyPr/>
          <a:lstStyle>
            <a:lvl1pPr marL="101600" indent="0">
              <a:buNone/>
              <a:defRPr/>
            </a:lvl1pPr>
          </a:lstStyle>
          <a:p>
            <a:pPr lvl="0"/>
            <a:r>
              <a:rPr lang="en-US" dirty="0"/>
              <a:t>Label 2.3</a:t>
            </a:r>
          </a:p>
        </p:txBody>
      </p:sp>
      <p:sp>
        <p:nvSpPr>
          <p:cNvPr id="5" name="Footer Placeholder 4">
            <a:extLst>
              <a:ext uri="{FF2B5EF4-FFF2-40B4-BE49-F238E27FC236}">
                <a16:creationId xmlns:a16="http://schemas.microsoft.com/office/drawing/2014/main" id="{E2476705-5AD3-4E05-9DCF-CA01EBF96B12}"/>
              </a:ext>
            </a:extLst>
          </p:cNvPr>
          <p:cNvSpPr>
            <a:spLocks noGrp="1"/>
          </p:cNvSpPr>
          <p:nvPr>
            <p:ph type="ftr" sz="quarter" idx="12"/>
          </p:nvPr>
        </p:nvSpPr>
        <p:spPr/>
        <p:txBody>
          <a:bodyPr/>
          <a:lstStyle/>
          <a:p>
            <a:endParaRPr lang="en-US" dirty="0"/>
          </a:p>
        </p:txBody>
      </p:sp>
      <p:sp>
        <p:nvSpPr>
          <p:cNvPr id="4" name="Slide Number Placeholder 3">
            <a:extLst>
              <a:ext uri="{FF2B5EF4-FFF2-40B4-BE49-F238E27FC236}">
                <a16:creationId xmlns:a16="http://schemas.microsoft.com/office/drawing/2014/main" id="{44569933-5FC5-4C73-96ED-E1AC0FC867FE}"/>
              </a:ext>
            </a:extLst>
          </p:cNvPr>
          <p:cNvSpPr>
            <a:spLocks noGrp="1"/>
          </p:cNvSpPr>
          <p:nvPr>
            <p:ph type="sldNum" idx="11"/>
          </p:nvPr>
        </p:nvSpPr>
        <p:spPr/>
        <p:txBody>
          <a:bodyPr/>
          <a:lstStyle/>
          <a:p>
            <a:pPr marL="0" marR="0" lvl="0" indent="0" algn="r" rtl="0">
              <a:spcBef>
                <a:spcPts val="0"/>
              </a:spcBef>
              <a:buSzPct val="25000"/>
              <a:buNone/>
            </a:pPr>
            <a:fld id="{00000000-1234-1234-1234-123412341234}" type="slidenum">
              <a:rPr lang="en-US" sz="900" b="0" i="0" u="none" strike="noStrike" cap="none" smtClean="0">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
        <p:nvSpPr>
          <p:cNvPr id="3" name="Date Placeholder 2">
            <a:extLst>
              <a:ext uri="{FF2B5EF4-FFF2-40B4-BE49-F238E27FC236}">
                <a16:creationId xmlns:a16="http://schemas.microsoft.com/office/drawing/2014/main" id="{D8A4DA0A-BA94-4C4E-A521-FB23D113A856}"/>
              </a:ext>
            </a:extLst>
          </p:cNvPr>
          <p:cNvSpPr>
            <a:spLocks noGrp="1"/>
          </p:cNvSpPr>
          <p:nvPr>
            <p:ph type="dt" idx="10"/>
          </p:nvPr>
        </p:nvSpPr>
        <p:spPr/>
        <p:txBody>
          <a:bodyPr/>
          <a:lstStyle/>
          <a:p>
            <a:endParaRPr lang="en-US"/>
          </a:p>
        </p:txBody>
      </p:sp>
    </p:spTree>
    <p:extLst>
      <p:ext uri="{BB962C8B-B14F-4D97-AF65-F5344CB8AC3E}">
        <p14:creationId xmlns:p14="http://schemas.microsoft.com/office/powerpoint/2010/main" val="64872148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Blank">
    <p:spTree>
      <p:nvGrpSpPr>
        <p:cNvPr id="1" name="Shape 79"/>
        <p:cNvGrpSpPr/>
        <p:nvPr/>
      </p:nvGrpSpPr>
      <p:grpSpPr>
        <a:xfrm>
          <a:off x="0" y="0"/>
          <a:ext cx="0" cy="0"/>
          <a:chOff x="0" y="0"/>
          <a:chExt cx="0" cy="0"/>
        </a:xfrm>
      </p:grpSpPr>
      <p:sp>
        <p:nvSpPr>
          <p:cNvPr id="80" name="Shape 80"/>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81" name="Shape 81"/>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82" name="Shape 82"/>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dk1"/>
                </a:solidFill>
                <a:latin typeface="Arial"/>
                <a:ea typeface="Arial"/>
                <a:cs typeface="Arial"/>
                <a:sym typeface="Arial"/>
              </a:rPr>
              <a:t>‹#›</a:t>
            </a:fld>
            <a:endParaRPr lang="en-US" sz="9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1_Chapter Opener">
    <p:spTree>
      <p:nvGrpSpPr>
        <p:cNvPr id="1" name=""/>
        <p:cNvGrpSpPr/>
        <p:nvPr/>
      </p:nvGrpSpPr>
      <p:grpSpPr>
        <a:xfrm>
          <a:off x="0" y="0"/>
          <a:ext cx="0" cy="0"/>
          <a:chOff x="0" y="0"/>
          <a:chExt cx="0" cy="0"/>
        </a:xfrm>
      </p:grpSpPr>
      <p:sp>
        <p:nvSpPr>
          <p:cNvPr id="11" name="Title 10"/>
          <p:cNvSpPr>
            <a:spLocks noGrp="1"/>
          </p:cNvSpPr>
          <p:nvPr>
            <p:ph type="title"/>
          </p:nvPr>
        </p:nvSpPr>
        <p:spPr>
          <a:xfrm>
            <a:off x="457200" y="215372"/>
            <a:ext cx="8229600" cy="622828"/>
          </a:xfrm>
        </p:spPr>
        <p:txBody>
          <a:bodyPr anchor="t"/>
          <a:lstStyle>
            <a:lvl1pPr>
              <a:defRPr>
                <a:latin typeface="+mj-lt"/>
              </a:defRPr>
            </a:lvl1pPr>
          </a:lstStyle>
          <a:p>
            <a:r>
              <a:rPr lang="en-US" dirty="0"/>
              <a:t>Click to edit Master title style</a:t>
            </a:r>
          </a:p>
        </p:txBody>
      </p:sp>
      <p:sp>
        <p:nvSpPr>
          <p:cNvPr id="7" name="Text Placeholder 6"/>
          <p:cNvSpPr>
            <a:spLocks noGrp="1"/>
          </p:cNvSpPr>
          <p:nvPr>
            <p:ph type="body" sz="quarter" idx="13" hasCustomPrompt="1"/>
          </p:nvPr>
        </p:nvSpPr>
        <p:spPr>
          <a:xfrm>
            <a:off x="457200" y="816430"/>
            <a:ext cx="8229600" cy="478970"/>
          </a:xfrm>
        </p:spPr>
        <p:txBody>
          <a:bodyPr>
            <a:noAutofit/>
          </a:bodyPr>
          <a:lstStyle>
            <a:lvl1pPr marL="0" indent="0">
              <a:spcBef>
                <a:spcPts val="0"/>
              </a:spcBef>
              <a:buNone/>
              <a:defRPr sz="2000">
                <a:solidFill>
                  <a:srgbClr val="007FA3"/>
                </a:solidFill>
                <a:latin typeface="+mj-lt"/>
              </a:defRPr>
            </a:lvl1pPr>
            <a:lvl2pPr marL="0" indent="0">
              <a:spcBef>
                <a:spcPts val="0"/>
              </a:spcBef>
              <a:buNone/>
              <a:defRPr sz="2400">
                <a:solidFill>
                  <a:schemeClr val="bg1"/>
                </a:solidFill>
              </a:defRPr>
            </a:lvl2pPr>
            <a:lvl3pPr marL="0" indent="0">
              <a:spcBef>
                <a:spcPts val="0"/>
              </a:spcBef>
              <a:buNone/>
              <a:defRPr sz="2400">
                <a:solidFill>
                  <a:schemeClr val="bg1"/>
                </a:solidFill>
              </a:defRPr>
            </a:lvl3pPr>
            <a:lvl4pPr marL="0" indent="0">
              <a:spcBef>
                <a:spcPts val="0"/>
              </a:spcBef>
              <a:buNone/>
              <a:defRPr sz="2400">
                <a:solidFill>
                  <a:schemeClr val="bg1"/>
                </a:solidFill>
              </a:defRPr>
            </a:lvl4pPr>
            <a:lvl5pPr marL="0" indent="0">
              <a:spcBef>
                <a:spcPts val="0"/>
              </a:spcBef>
              <a:buNone/>
              <a:defRPr sz="2400">
                <a:solidFill>
                  <a:schemeClr val="bg1"/>
                </a:solidFill>
              </a:defRPr>
            </a:lvl5pPr>
            <a:lvl6pPr marL="0" indent="0">
              <a:spcBef>
                <a:spcPts val="0"/>
              </a:spcBef>
              <a:buNone/>
              <a:defRPr sz="2400">
                <a:solidFill>
                  <a:schemeClr val="bg1"/>
                </a:solidFill>
              </a:defRPr>
            </a:lvl6pPr>
            <a:lvl7pPr marL="0" indent="0">
              <a:spcBef>
                <a:spcPts val="0"/>
              </a:spcBef>
              <a:buNone/>
              <a:defRPr sz="2400">
                <a:solidFill>
                  <a:schemeClr val="bg1"/>
                </a:solidFill>
              </a:defRPr>
            </a:lvl7pPr>
            <a:lvl8pPr marL="0" indent="0">
              <a:spcBef>
                <a:spcPts val="0"/>
              </a:spcBef>
              <a:buNone/>
              <a:defRPr sz="2400">
                <a:solidFill>
                  <a:schemeClr val="bg1"/>
                </a:solidFill>
              </a:defRPr>
            </a:lvl8pPr>
            <a:lvl9pPr marL="0" indent="0">
              <a:spcBef>
                <a:spcPts val="0"/>
              </a:spcBef>
              <a:buNone/>
              <a:defRPr sz="2400">
                <a:solidFill>
                  <a:schemeClr val="bg1"/>
                </a:solidFill>
              </a:defRPr>
            </a:lvl9pPr>
          </a:lstStyle>
          <a:p>
            <a:pPr lvl="0"/>
            <a:r>
              <a:rPr lang="en-US" dirty="0"/>
              <a:t>Add edition here</a:t>
            </a:r>
          </a:p>
        </p:txBody>
      </p:sp>
      <p:sp>
        <p:nvSpPr>
          <p:cNvPr id="9" name="Text Placeholder 8"/>
          <p:cNvSpPr>
            <a:spLocks noGrp="1"/>
          </p:cNvSpPr>
          <p:nvPr>
            <p:ph type="body" sz="quarter" idx="14" hasCustomPrompt="1"/>
          </p:nvPr>
        </p:nvSpPr>
        <p:spPr>
          <a:xfrm>
            <a:off x="5029200" y="1600201"/>
            <a:ext cx="3657600" cy="1600199"/>
          </a:xfrm>
        </p:spPr>
        <p:txBody>
          <a:bodyPr anchor="b">
            <a:noAutofit/>
          </a:bodyPr>
          <a:lstStyle>
            <a:lvl1pPr marL="0" indent="0">
              <a:spcBef>
                <a:spcPts val="0"/>
              </a:spcBef>
              <a:buNone/>
              <a:defRPr sz="3000" baseline="0"/>
            </a:lvl1pPr>
            <a:lvl2pPr marL="0" indent="0">
              <a:spcBef>
                <a:spcPts val="0"/>
              </a:spcBef>
              <a:buNone/>
              <a:defRPr sz="4400"/>
            </a:lvl2pPr>
            <a:lvl3pPr marL="0" indent="0">
              <a:spcBef>
                <a:spcPts val="0"/>
              </a:spcBef>
              <a:buNone/>
              <a:defRPr sz="4400"/>
            </a:lvl3pPr>
            <a:lvl4pPr marL="0" indent="0">
              <a:spcBef>
                <a:spcPts val="0"/>
              </a:spcBef>
              <a:buNone/>
              <a:defRPr sz="4400"/>
            </a:lvl4pPr>
            <a:lvl5pPr marL="0" indent="0">
              <a:spcBef>
                <a:spcPts val="0"/>
              </a:spcBef>
              <a:buNone/>
              <a:defRPr sz="4400"/>
            </a:lvl5pPr>
            <a:lvl6pPr marL="0" indent="0">
              <a:spcBef>
                <a:spcPts val="0"/>
              </a:spcBef>
              <a:buNone/>
              <a:defRPr sz="4400"/>
            </a:lvl6pPr>
            <a:lvl7pPr marL="0" indent="0">
              <a:spcBef>
                <a:spcPts val="0"/>
              </a:spcBef>
              <a:buNone/>
              <a:defRPr sz="4400"/>
            </a:lvl7pPr>
            <a:lvl8pPr marL="0" indent="0">
              <a:spcBef>
                <a:spcPts val="0"/>
              </a:spcBef>
              <a:buNone/>
              <a:defRPr sz="4400"/>
            </a:lvl8pPr>
            <a:lvl9pPr marL="0" indent="0">
              <a:spcBef>
                <a:spcPts val="0"/>
              </a:spcBef>
              <a:buNone/>
              <a:defRPr sz="4400"/>
            </a:lvl9pPr>
          </a:lstStyle>
          <a:p>
            <a:pPr lvl="0"/>
            <a:r>
              <a:rPr lang="en-US" dirty="0"/>
              <a:t>Chapter ##</a:t>
            </a:r>
          </a:p>
        </p:txBody>
      </p:sp>
      <p:sp>
        <p:nvSpPr>
          <p:cNvPr id="10" name="Text Placeholder 8"/>
          <p:cNvSpPr>
            <a:spLocks noGrp="1"/>
          </p:cNvSpPr>
          <p:nvPr>
            <p:ph type="body" sz="quarter" idx="15" hasCustomPrompt="1"/>
          </p:nvPr>
        </p:nvSpPr>
        <p:spPr>
          <a:xfrm>
            <a:off x="5029200" y="3200400"/>
            <a:ext cx="3657600" cy="2925763"/>
          </a:xfrm>
        </p:spPr>
        <p:txBody>
          <a:bodyPr>
            <a:noAutofit/>
          </a:bodyPr>
          <a:lstStyle>
            <a:lvl1pPr marL="0" indent="0">
              <a:spcBef>
                <a:spcPts val="0"/>
              </a:spcBef>
              <a:buNone/>
              <a:defRPr sz="2200"/>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vl6pPr marL="0" indent="0">
              <a:spcBef>
                <a:spcPts val="0"/>
              </a:spcBef>
              <a:buNone/>
              <a:defRPr/>
            </a:lvl6pPr>
            <a:lvl7pPr marL="0" indent="0">
              <a:spcBef>
                <a:spcPts val="0"/>
              </a:spcBef>
              <a:buNone/>
              <a:defRPr/>
            </a:lvl7pPr>
            <a:lvl8pPr marL="0" indent="0">
              <a:spcBef>
                <a:spcPts val="0"/>
              </a:spcBef>
              <a:buNone/>
              <a:defRPr/>
            </a:lvl8pPr>
            <a:lvl9pPr marL="0" indent="0">
              <a:spcBef>
                <a:spcPts val="0"/>
              </a:spcBef>
              <a:buNone/>
              <a:defRPr/>
            </a:lvl9pPr>
          </a:lstStyle>
          <a:p>
            <a:pPr lvl="0"/>
            <a:r>
              <a:rPr lang="en-US" dirty="0"/>
              <a:t>Chapter title</a:t>
            </a:r>
          </a:p>
        </p:txBody>
      </p:sp>
      <p:sp>
        <p:nvSpPr>
          <p:cNvPr id="8" name="Text Placeholder 22"/>
          <p:cNvSpPr>
            <a:spLocks noGrp="1"/>
          </p:cNvSpPr>
          <p:nvPr>
            <p:ph type="body" sz="quarter" idx="16" hasCustomPrompt="1"/>
          </p:nvPr>
        </p:nvSpPr>
        <p:spPr>
          <a:xfrm>
            <a:off x="2834640" y="6400800"/>
            <a:ext cx="6080760" cy="274320"/>
          </a:xfrm>
        </p:spPr>
        <p:txBody>
          <a:bodyPr anchor="ctr"/>
          <a:lstStyle>
            <a:lvl1pPr marL="0" indent="0">
              <a:spcBef>
                <a:spcPts val="0"/>
              </a:spcBef>
              <a:buFontTx/>
              <a:buNone/>
              <a:defRPr sz="1200">
                <a:latin typeface="Verdana" pitchFamily="34" charset="0"/>
                <a:ea typeface="Verdana" pitchFamily="34" charset="0"/>
                <a:cs typeface="Verdana" pitchFamily="34" charset="0"/>
              </a:defRPr>
            </a:lvl1pPr>
          </a:lstStyle>
          <a:p>
            <a:pPr lvl="0"/>
            <a:r>
              <a:rPr lang="en-US" dirty="0"/>
              <a:t>Copyright</a:t>
            </a:r>
          </a:p>
        </p:txBody>
      </p:sp>
      <p:pic>
        <p:nvPicPr>
          <p:cNvPr id="12" name="Shape 15" descr="Pearson Logo"/>
          <p:cNvPicPr preferRelativeResize="0"/>
          <p:nvPr userDrawn="1"/>
        </p:nvPicPr>
        <p:blipFill rotWithShape="1">
          <a:blip r:embed="rId2">
            <a:alphaModFix/>
          </a:blip>
          <a:srcRect/>
          <a:stretch/>
        </p:blipFill>
        <p:spPr>
          <a:xfrm>
            <a:off x="443972" y="6429709"/>
            <a:ext cx="917999" cy="279914"/>
          </a:xfrm>
          <a:prstGeom prst="rect">
            <a:avLst/>
          </a:prstGeom>
          <a:noFill/>
          <a:ln>
            <a:noFill/>
          </a:ln>
        </p:spPr>
      </p:pic>
    </p:spTree>
    <p:extLst>
      <p:ext uri="{BB962C8B-B14F-4D97-AF65-F5344CB8AC3E}">
        <p14:creationId xmlns:p14="http://schemas.microsoft.com/office/powerpoint/2010/main" val="1244204600"/>
      </p:ext>
    </p:extLst>
  </p:cSld>
  <p:clrMapOvr>
    <a:masterClrMapping/>
  </p:clrMapOvr>
  <p:hf sldNum="0" hdr="0" dt="0"/>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Figure + Caption">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457200" y="228600"/>
            <a:ext cx="8382000" cy="1066800"/>
          </a:xfrm>
        </p:spPr>
        <p:txBody>
          <a:bodyPr anchor="t"/>
          <a:lstStyle>
            <a:lvl1pPr>
              <a:defRPr sz="2400">
                <a:solidFill>
                  <a:schemeClr val="tx1"/>
                </a:solidFill>
              </a:defRPr>
            </a:lvl1pPr>
          </a:lstStyle>
          <a:p>
            <a:r>
              <a:rPr lang="en-US" dirty="0"/>
              <a:t>Click to add figure number and title</a:t>
            </a:r>
          </a:p>
        </p:txBody>
      </p:sp>
      <p:sp>
        <p:nvSpPr>
          <p:cNvPr id="10" name="Text Placeholder 9"/>
          <p:cNvSpPr>
            <a:spLocks noGrp="1"/>
          </p:cNvSpPr>
          <p:nvPr>
            <p:ph type="body" sz="quarter" idx="13" hasCustomPrompt="1"/>
          </p:nvPr>
        </p:nvSpPr>
        <p:spPr>
          <a:xfrm>
            <a:off x="457200" y="5368160"/>
            <a:ext cx="8229600" cy="916856"/>
          </a:xfrm>
        </p:spPr>
        <p:txBody>
          <a:bodyPr anchor="b"/>
          <a:lstStyle>
            <a:lvl1pPr marL="0" indent="0">
              <a:spcBef>
                <a:spcPts val="0"/>
              </a:spcBef>
              <a:buNone/>
              <a:defRPr sz="1600"/>
            </a:lvl1pPr>
            <a:lvl2pPr marL="0" indent="0">
              <a:spcBef>
                <a:spcPts val="0"/>
              </a:spcBef>
              <a:buNone/>
              <a:defRPr sz="1600"/>
            </a:lvl2pPr>
            <a:lvl3pPr marL="0" indent="0">
              <a:spcBef>
                <a:spcPts val="0"/>
              </a:spcBef>
              <a:buNone/>
              <a:defRPr sz="1600"/>
            </a:lvl3pPr>
            <a:lvl4pPr marL="0" indent="0">
              <a:spcBef>
                <a:spcPts val="0"/>
              </a:spcBef>
              <a:buNone/>
              <a:defRPr sz="1600"/>
            </a:lvl4pPr>
            <a:lvl5pPr marL="0" indent="0">
              <a:spcBef>
                <a:spcPts val="0"/>
              </a:spcBef>
              <a:buNone/>
              <a:defRPr sz="1600"/>
            </a:lvl5pPr>
            <a:lvl6pPr marL="0" indent="0">
              <a:spcBef>
                <a:spcPts val="0"/>
              </a:spcBef>
              <a:buNone/>
              <a:defRPr sz="1600"/>
            </a:lvl6pPr>
            <a:lvl7pPr marL="0" indent="0">
              <a:spcBef>
                <a:spcPts val="0"/>
              </a:spcBef>
              <a:buNone/>
              <a:defRPr sz="1600"/>
            </a:lvl7pPr>
            <a:lvl8pPr marL="0" indent="0">
              <a:spcBef>
                <a:spcPts val="0"/>
              </a:spcBef>
              <a:buNone/>
              <a:defRPr sz="1600"/>
            </a:lvl8pPr>
            <a:lvl9pPr marL="0" indent="0">
              <a:spcBef>
                <a:spcPts val="0"/>
              </a:spcBef>
              <a:buNone/>
              <a:defRPr sz="1600"/>
            </a:lvl9pPr>
          </a:lstStyle>
          <a:p>
            <a:pPr lvl="0"/>
            <a:r>
              <a:rPr lang="en-US" dirty="0"/>
              <a:t>Click to add caption</a:t>
            </a:r>
          </a:p>
        </p:txBody>
      </p:sp>
      <p:sp>
        <p:nvSpPr>
          <p:cNvPr id="11" name="TextBox 10"/>
          <p:cNvSpPr txBox="1"/>
          <p:nvPr userDrawn="1"/>
        </p:nvSpPr>
        <p:spPr>
          <a:xfrm>
            <a:off x="8341450" y="6515263"/>
            <a:ext cx="690700" cy="261610"/>
          </a:xfrm>
          <a:prstGeom prst="rect">
            <a:avLst/>
          </a:prstGeom>
          <a:noFill/>
        </p:spPr>
        <p:txBody>
          <a:bodyPr wrap="square" rtlCol="0">
            <a:spAutoFit/>
          </a:bodyPr>
          <a:lstStyle/>
          <a:p>
            <a:r>
              <a:rPr lang="en-US" sz="1100" dirty="0">
                <a:solidFill>
                  <a:schemeClr val="bg1"/>
                </a:solidFill>
              </a:rPr>
              <a:t>1-</a:t>
            </a:r>
            <a:fld id="{CCCDB388-9340-4FD2-A520-1C193286466A}" type="slidenum">
              <a:rPr lang="en-US" sz="1100" smtClean="0">
                <a:solidFill>
                  <a:schemeClr val="bg1"/>
                </a:solidFill>
              </a:rPr>
              <a:t>‹#›</a:t>
            </a:fld>
            <a:endParaRPr lang="en-US" sz="1100" dirty="0">
              <a:solidFill>
                <a:schemeClr val="bg1"/>
              </a:solidFill>
            </a:endParaRPr>
          </a:p>
        </p:txBody>
      </p:sp>
      <p:sp>
        <p:nvSpPr>
          <p:cNvPr id="12" name="Text Placeholder 9"/>
          <p:cNvSpPr>
            <a:spLocks noGrp="1"/>
          </p:cNvSpPr>
          <p:nvPr>
            <p:ph type="body" sz="quarter" idx="14" hasCustomPrompt="1"/>
          </p:nvPr>
        </p:nvSpPr>
        <p:spPr>
          <a:xfrm>
            <a:off x="457200" y="4267200"/>
            <a:ext cx="8229600" cy="916856"/>
          </a:xfrm>
        </p:spPr>
        <p:txBody>
          <a:bodyPr anchor="b"/>
          <a:lstStyle>
            <a:lvl1pPr marL="0" indent="0">
              <a:spcBef>
                <a:spcPts val="0"/>
              </a:spcBef>
              <a:buNone/>
              <a:defRPr sz="1600"/>
            </a:lvl1pPr>
            <a:lvl2pPr marL="0" indent="0">
              <a:spcBef>
                <a:spcPts val="0"/>
              </a:spcBef>
              <a:buNone/>
              <a:defRPr sz="1600"/>
            </a:lvl2pPr>
            <a:lvl3pPr marL="0" indent="0">
              <a:spcBef>
                <a:spcPts val="0"/>
              </a:spcBef>
              <a:buNone/>
              <a:defRPr sz="1600"/>
            </a:lvl3pPr>
            <a:lvl4pPr marL="0" indent="0">
              <a:spcBef>
                <a:spcPts val="0"/>
              </a:spcBef>
              <a:buNone/>
              <a:defRPr sz="1600"/>
            </a:lvl4pPr>
            <a:lvl5pPr marL="0" indent="0">
              <a:spcBef>
                <a:spcPts val="0"/>
              </a:spcBef>
              <a:buNone/>
              <a:defRPr sz="1600"/>
            </a:lvl5pPr>
            <a:lvl6pPr marL="0" indent="0">
              <a:spcBef>
                <a:spcPts val="0"/>
              </a:spcBef>
              <a:buNone/>
              <a:defRPr sz="1600"/>
            </a:lvl6pPr>
            <a:lvl7pPr marL="0" indent="0">
              <a:spcBef>
                <a:spcPts val="0"/>
              </a:spcBef>
              <a:buNone/>
              <a:defRPr sz="1600"/>
            </a:lvl7pPr>
            <a:lvl8pPr marL="0" indent="0">
              <a:spcBef>
                <a:spcPts val="0"/>
              </a:spcBef>
              <a:buNone/>
              <a:defRPr sz="1600"/>
            </a:lvl8pPr>
            <a:lvl9pPr marL="0" indent="0">
              <a:spcBef>
                <a:spcPts val="0"/>
              </a:spcBef>
              <a:buNone/>
              <a:defRPr sz="1600"/>
            </a:lvl9pPr>
          </a:lstStyle>
          <a:p>
            <a:pPr lvl="0"/>
            <a:r>
              <a:rPr lang="en-US" dirty="0"/>
              <a:t>Click to add caption</a:t>
            </a:r>
          </a:p>
        </p:txBody>
      </p:sp>
    </p:spTree>
    <p:extLst>
      <p:ext uri="{BB962C8B-B14F-4D97-AF65-F5344CB8AC3E}">
        <p14:creationId xmlns:p14="http://schemas.microsoft.com/office/powerpoint/2010/main" val="24900109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userDrawn="1">
  <p:cSld name="Test1">
    <p:spTree>
      <p:nvGrpSpPr>
        <p:cNvPr id="1" name=""/>
        <p:cNvGrpSpPr/>
        <p:nvPr/>
      </p:nvGrpSpPr>
      <p:grpSpPr>
        <a:xfrm>
          <a:off x="0" y="0"/>
          <a:ext cx="0" cy="0"/>
          <a:chOff x="0" y="0"/>
          <a:chExt cx="0" cy="0"/>
        </a:xfrm>
      </p:grpSpPr>
      <p:sp>
        <p:nvSpPr>
          <p:cNvPr id="11" name="TextBox 10"/>
          <p:cNvSpPr txBox="1"/>
          <p:nvPr userDrawn="1"/>
        </p:nvSpPr>
        <p:spPr>
          <a:xfrm>
            <a:off x="8341450" y="6515263"/>
            <a:ext cx="690700" cy="261610"/>
          </a:xfrm>
          <a:prstGeom prst="rect">
            <a:avLst/>
          </a:prstGeom>
          <a:noFill/>
        </p:spPr>
        <p:txBody>
          <a:bodyPr wrap="square" rtlCol="0">
            <a:spAutoFit/>
          </a:bodyPr>
          <a:lstStyle/>
          <a:p>
            <a:r>
              <a:rPr lang="en-US" sz="1100" dirty="0">
                <a:solidFill>
                  <a:schemeClr val="bg1"/>
                </a:solidFill>
              </a:rPr>
              <a:t>1-</a:t>
            </a:r>
            <a:fld id="{CCCDB388-9340-4FD2-A520-1C193286466A}" type="slidenum">
              <a:rPr lang="en-US" sz="1100" smtClean="0">
                <a:solidFill>
                  <a:schemeClr val="bg1"/>
                </a:solidFill>
              </a:rPr>
              <a:t>‹#›</a:t>
            </a:fld>
            <a:endParaRPr lang="en-US" sz="1100" dirty="0">
              <a:solidFill>
                <a:schemeClr val="bg1"/>
              </a:solidFill>
            </a:endParaRPr>
          </a:p>
        </p:txBody>
      </p:sp>
      <p:sp>
        <p:nvSpPr>
          <p:cNvPr id="13" name="Content Placeholder 12"/>
          <p:cNvSpPr>
            <a:spLocks noGrp="1"/>
          </p:cNvSpPr>
          <p:nvPr>
            <p:ph sz="quarter" idx="10"/>
          </p:nvPr>
        </p:nvSpPr>
        <p:spPr>
          <a:xfrm>
            <a:off x="228600" y="381000"/>
            <a:ext cx="4343400" cy="1371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15" name="Content Placeholder 14"/>
          <p:cNvSpPr>
            <a:spLocks noGrp="1"/>
          </p:cNvSpPr>
          <p:nvPr>
            <p:ph sz="quarter" idx="11"/>
          </p:nvPr>
        </p:nvSpPr>
        <p:spPr>
          <a:xfrm>
            <a:off x="4800600" y="381000"/>
            <a:ext cx="3962400" cy="1524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16" name="Text Placeholder 9"/>
          <p:cNvSpPr>
            <a:spLocks noGrp="1"/>
          </p:cNvSpPr>
          <p:nvPr>
            <p:ph type="body" sz="quarter" idx="13" hasCustomPrompt="1"/>
          </p:nvPr>
        </p:nvSpPr>
        <p:spPr>
          <a:xfrm>
            <a:off x="457200" y="5368160"/>
            <a:ext cx="8229600" cy="916856"/>
          </a:xfrm>
        </p:spPr>
        <p:txBody>
          <a:bodyPr anchor="b"/>
          <a:lstStyle>
            <a:lvl1pPr marL="0" indent="0">
              <a:spcBef>
                <a:spcPts val="0"/>
              </a:spcBef>
              <a:buNone/>
              <a:defRPr sz="1600"/>
            </a:lvl1pPr>
            <a:lvl2pPr marL="0" indent="0">
              <a:spcBef>
                <a:spcPts val="0"/>
              </a:spcBef>
              <a:buNone/>
              <a:defRPr sz="1600"/>
            </a:lvl2pPr>
            <a:lvl3pPr marL="0" indent="0">
              <a:spcBef>
                <a:spcPts val="0"/>
              </a:spcBef>
              <a:buNone/>
              <a:defRPr sz="1600"/>
            </a:lvl3pPr>
            <a:lvl4pPr marL="0" indent="0">
              <a:spcBef>
                <a:spcPts val="0"/>
              </a:spcBef>
              <a:buNone/>
              <a:defRPr sz="1600"/>
            </a:lvl4pPr>
            <a:lvl5pPr marL="0" indent="0">
              <a:spcBef>
                <a:spcPts val="0"/>
              </a:spcBef>
              <a:buNone/>
              <a:defRPr sz="1600"/>
            </a:lvl5pPr>
            <a:lvl6pPr marL="0" indent="0">
              <a:spcBef>
                <a:spcPts val="0"/>
              </a:spcBef>
              <a:buNone/>
              <a:defRPr sz="1600"/>
            </a:lvl6pPr>
            <a:lvl7pPr marL="0" indent="0">
              <a:spcBef>
                <a:spcPts val="0"/>
              </a:spcBef>
              <a:buNone/>
              <a:defRPr sz="1600"/>
            </a:lvl7pPr>
            <a:lvl8pPr marL="0" indent="0">
              <a:spcBef>
                <a:spcPts val="0"/>
              </a:spcBef>
              <a:buNone/>
              <a:defRPr sz="1600"/>
            </a:lvl8pPr>
            <a:lvl9pPr marL="0" indent="0">
              <a:spcBef>
                <a:spcPts val="0"/>
              </a:spcBef>
              <a:buNone/>
              <a:defRPr sz="1600"/>
            </a:lvl9pPr>
          </a:lstStyle>
          <a:p>
            <a:pPr lvl="0"/>
            <a:r>
              <a:rPr lang="en-US" dirty="0"/>
              <a:t>Click to add caption</a:t>
            </a:r>
          </a:p>
        </p:txBody>
      </p:sp>
      <p:sp>
        <p:nvSpPr>
          <p:cNvPr id="17" name="Text Placeholder 9"/>
          <p:cNvSpPr>
            <a:spLocks noGrp="1"/>
          </p:cNvSpPr>
          <p:nvPr>
            <p:ph type="body" sz="quarter" idx="14" hasCustomPrompt="1"/>
          </p:nvPr>
        </p:nvSpPr>
        <p:spPr>
          <a:xfrm>
            <a:off x="457200" y="4267200"/>
            <a:ext cx="8229600" cy="916856"/>
          </a:xfrm>
        </p:spPr>
        <p:txBody>
          <a:bodyPr anchor="b"/>
          <a:lstStyle>
            <a:lvl1pPr marL="0" indent="0">
              <a:spcBef>
                <a:spcPts val="0"/>
              </a:spcBef>
              <a:buNone/>
              <a:defRPr sz="1600"/>
            </a:lvl1pPr>
            <a:lvl2pPr marL="0" indent="0">
              <a:spcBef>
                <a:spcPts val="0"/>
              </a:spcBef>
              <a:buNone/>
              <a:defRPr sz="1600"/>
            </a:lvl2pPr>
            <a:lvl3pPr marL="0" indent="0">
              <a:spcBef>
                <a:spcPts val="0"/>
              </a:spcBef>
              <a:buNone/>
              <a:defRPr sz="1600"/>
            </a:lvl3pPr>
            <a:lvl4pPr marL="0" indent="0">
              <a:spcBef>
                <a:spcPts val="0"/>
              </a:spcBef>
              <a:buNone/>
              <a:defRPr sz="1600"/>
            </a:lvl4pPr>
            <a:lvl5pPr marL="0" indent="0">
              <a:spcBef>
                <a:spcPts val="0"/>
              </a:spcBef>
              <a:buNone/>
              <a:defRPr sz="1600"/>
            </a:lvl5pPr>
            <a:lvl6pPr marL="0" indent="0">
              <a:spcBef>
                <a:spcPts val="0"/>
              </a:spcBef>
              <a:buNone/>
              <a:defRPr sz="1600"/>
            </a:lvl6pPr>
            <a:lvl7pPr marL="0" indent="0">
              <a:spcBef>
                <a:spcPts val="0"/>
              </a:spcBef>
              <a:buNone/>
              <a:defRPr sz="1600"/>
            </a:lvl7pPr>
            <a:lvl8pPr marL="0" indent="0">
              <a:spcBef>
                <a:spcPts val="0"/>
              </a:spcBef>
              <a:buNone/>
              <a:defRPr sz="1600"/>
            </a:lvl8pPr>
            <a:lvl9pPr marL="0" indent="0">
              <a:spcBef>
                <a:spcPts val="0"/>
              </a:spcBef>
              <a:buNone/>
              <a:defRPr sz="1600"/>
            </a:lvl9pPr>
          </a:lstStyle>
          <a:p>
            <a:pPr lvl="0"/>
            <a:r>
              <a:rPr lang="en-US" dirty="0"/>
              <a:t>Click to add caption</a:t>
            </a:r>
          </a:p>
        </p:txBody>
      </p:sp>
    </p:spTree>
    <p:extLst>
      <p:ext uri="{BB962C8B-B14F-4D97-AF65-F5344CB8AC3E}">
        <p14:creationId xmlns:p14="http://schemas.microsoft.com/office/powerpoint/2010/main" val="146983179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wo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224167694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itle and Table">
    <p:spTree>
      <p:nvGrpSpPr>
        <p:cNvPr id="1" name=""/>
        <p:cNvGrpSpPr/>
        <p:nvPr/>
      </p:nvGrpSpPr>
      <p:grpSpPr>
        <a:xfrm>
          <a:off x="0" y="0"/>
          <a:ext cx="0" cy="0"/>
          <a:chOff x="0" y="0"/>
          <a:chExt cx="0" cy="0"/>
        </a:xfrm>
      </p:grpSpPr>
    </p:spTree>
    <p:extLst>
      <p:ext uri="{BB962C8B-B14F-4D97-AF65-F5344CB8AC3E}">
        <p14:creationId xmlns:p14="http://schemas.microsoft.com/office/powerpoint/2010/main" val="370453478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_Title + Learning Objectives and Content">
    <p:spTree>
      <p:nvGrpSpPr>
        <p:cNvPr id="1" name=""/>
        <p:cNvGrpSpPr/>
        <p:nvPr/>
      </p:nvGrpSpPr>
      <p:grpSpPr>
        <a:xfrm>
          <a:off x="0" y="0"/>
          <a:ext cx="0" cy="0"/>
          <a:chOff x="0" y="0"/>
          <a:chExt cx="0" cy="0"/>
        </a:xfrm>
      </p:grpSpPr>
      <p:sp>
        <p:nvSpPr>
          <p:cNvPr id="8" name="Title 7"/>
          <p:cNvSpPr>
            <a:spLocks noGrp="1"/>
          </p:cNvSpPr>
          <p:nvPr>
            <p:ph type="title"/>
          </p:nvPr>
        </p:nvSpPr>
        <p:spPr>
          <a:xfrm>
            <a:off x="457200" y="215372"/>
            <a:ext cx="8229600" cy="622828"/>
          </a:xfrm>
        </p:spPr>
        <p:txBody>
          <a:bodyPr anchor="t"/>
          <a:lstStyle/>
          <a:p>
            <a:r>
              <a:rPr lang="en-US" dirty="0"/>
              <a:t>Click to edit Master title style</a:t>
            </a:r>
          </a:p>
        </p:txBody>
      </p:sp>
      <p:sp>
        <p:nvSpPr>
          <p:cNvPr id="7" name="Learning Objectives Placeholder 6"/>
          <p:cNvSpPr>
            <a:spLocks noGrp="1"/>
          </p:cNvSpPr>
          <p:nvPr>
            <p:ph type="body" sz="quarter" idx="13" hasCustomPrompt="1"/>
          </p:nvPr>
        </p:nvSpPr>
        <p:spPr>
          <a:xfrm>
            <a:off x="457200" y="816430"/>
            <a:ext cx="8229600" cy="402770"/>
          </a:xfrm>
        </p:spPr>
        <p:txBody>
          <a:bodyPr>
            <a:noAutofit/>
          </a:bodyPr>
          <a:lstStyle>
            <a:lvl1pPr marL="0" indent="0">
              <a:spcBef>
                <a:spcPts val="0"/>
              </a:spcBef>
              <a:buNone/>
              <a:defRPr sz="1600">
                <a:solidFill>
                  <a:schemeClr val="bg1"/>
                </a:solidFill>
              </a:defRPr>
            </a:lvl1pPr>
            <a:lvl2pPr marL="0" indent="0">
              <a:spcBef>
                <a:spcPts val="0"/>
              </a:spcBef>
              <a:buNone/>
              <a:defRPr sz="2400">
                <a:solidFill>
                  <a:schemeClr val="bg1"/>
                </a:solidFill>
              </a:defRPr>
            </a:lvl2pPr>
            <a:lvl3pPr marL="0" indent="0">
              <a:spcBef>
                <a:spcPts val="0"/>
              </a:spcBef>
              <a:buNone/>
              <a:defRPr sz="2400">
                <a:solidFill>
                  <a:schemeClr val="bg1"/>
                </a:solidFill>
              </a:defRPr>
            </a:lvl3pPr>
            <a:lvl4pPr marL="0" indent="0">
              <a:spcBef>
                <a:spcPts val="0"/>
              </a:spcBef>
              <a:buNone/>
              <a:defRPr sz="2400">
                <a:solidFill>
                  <a:schemeClr val="bg1"/>
                </a:solidFill>
              </a:defRPr>
            </a:lvl4pPr>
            <a:lvl5pPr marL="0" indent="0">
              <a:spcBef>
                <a:spcPts val="0"/>
              </a:spcBef>
              <a:buNone/>
              <a:defRPr sz="2400">
                <a:solidFill>
                  <a:schemeClr val="bg1"/>
                </a:solidFill>
              </a:defRPr>
            </a:lvl5pPr>
            <a:lvl6pPr marL="0" indent="0">
              <a:spcBef>
                <a:spcPts val="0"/>
              </a:spcBef>
              <a:buNone/>
              <a:defRPr sz="2400">
                <a:solidFill>
                  <a:schemeClr val="bg1"/>
                </a:solidFill>
              </a:defRPr>
            </a:lvl6pPr>
            <a:lvl7pPr marL="0" indent="0">
              <a:spcBef>
                <a:spcPts val="0"/>
              </a:spcBef>
              <a:buNone/>
              <a:defRPr sz="2400">
                <a:solidFill>
                  <a:schemeClr val="bg1"/>
                </a:solidFill>
              </a:defRPr>
            </a:lvl7pPr>
            <a:lvl8pPr marL="0" indent="0">
              <a:spcBef>
                <a:spcPts val="0"/>
              </a:spcBef>
              <a:buNone/>
              <a:defRPr sz="2400">
                <a:solidFill>
                  <a:schemeClr val="bg1"/>
                </a:solidFill>
              </a:defRPr>
            </a:lvl8pPr>
            <a:lvl9pPr marL="0" indent="0">
              <a:spcBef>
                <a:spcPts val="0"/>
              </a:spcBef>
              <a:buNone/>
              <a:defRPr sz="2400">
                <a:solidFill>
                  <a:schemeClr val="bg1"/>
                </a:solidFill>
              </a:defRPr>
            </a:lvl9pPr>
          </a:lstStyle>
          <a:p>
            <a:pPr lvl="0"/>
            <a:r>
              <a:rPr lang="en-US" dirty="0"/>
              <a:t>Click to add Learning Objective(s)</a:t>
            </a:r>
          </a:p>
        </p:txBody>
      </p:sp>
      <p:sp>
        <p:nvSpPr>
          <p:cNvPr id="3" name="Content Placeholder 2"/>
          <p:cNvSpPr>
            <a:spLocks noGrp="1"/>
          </p:cNvSpPr>
          <p:nvPr>
            <p:ph sz="quarter" idx="15"/>
          </p:nvPr>
        </p:nvSpPr>
        <p:spPr>
          <a:xfrm>
            <a:off x="457200" y="4343400"/>
            <a:ext cx="8229600" cy="1676400"/>
          </a:xfrm>
        </p:spPr>
        <p:txBody>
          <a:bodyPr/>
          <a:lstStyle/>
          <a:p>
            <a:pPr lvl="0"/>
            <a:r>
              <a:rPr lang="en-US" dirty="0"/>
              <a:t>Click to edit Master text styles</a:t>
            </a:r>
          </a:p>
        </p:txBody>
      </p:sp>
      <p:sp>
        <p:nvSpPr>
          <p:cNvPr id="6" name="Content Placeholder 5"/>
          <p:cNvSpPr>
            <a:spLocks noGrp="1"/>
          </p:cNvSpPr>
          <p:nvPr>
            <p:ph sz="quarter" idx="16"/>
          </p:nvPr>
        </p:nvSpPr>
        <p:spPr>
          <a:xfrm>
            <a:off x="609600" y="1828800"/>
            <a:ext cx="80772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Tree>
    <p:extLst>
      <p:ext uri="{BB962C8B-B14F-4D97-AF65-F5344CB8AC3E}">
        <p14:creationId xmlns:p14="http://schemas.microsoft.com/office/powerpoint/2010/main" val="125282285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457200" y="2514600"/>
            <a:ext cx="8229600" cy="533400"/>
          </a:xfrm>
        </p:spPr>
        <p:txBody>
          <a:bodyPr/>
          <a:lstStyle>
            <a:lvl1pPr>
              <a:buSzPct val="100000"/>
              <a:defRPr/>
            </a:lvl1pPr>
            <a:lvl5pPr>
              <a:defRPr/>
            </a:lvl5pPr>
            <a:lvl6pPr>
              <a:defRPr/>
            </a:lvl6pPr>
            <a:lvl7pPr>
              <a:defRPr/>
            </a:lvl7pPr>
            <a:lvl8pPr>
              <a:defRPr/>
            </a:lvl8pPr>
            <a:lvl9pPr>
              <a:defRPr/>
            </a:lvl9pPr>
          </a:lstStyle>
          <a:p>
            <a:pPr lvl="0"/>
            <a:r>
              <a:rPr lang="en-US" dirty="0"/>
              <a:t>Click to edit Master text styles</a:t>
            </a:r>
          </a:p>
          <a:p>
            <a:pPr lvl="1"/>
            <a:r>
              <a:rPr lang="en-US" dirty="0"/>
              <a:t>Second level</a:t>
            </a:r>
          </a:p>
        </p:txBody>
      </p:sp>
      <p:sp>
        <p:nvSpPr>
          <p:cNvPr id="4" name="Content Placeholder 2"/>
          <p:cNvSpPr>
            <a:spLocks noGrp="1"/>
          </p:cNvSpPr>
          <p:nvPr>
            <p:ph idx="10"/>
          </p:nvPr>
        </p:nvSpPr>
        <p:spPr>
          <a:xfrm>
            <a:off x="533400" y="1676401"/>
            <a:ext cx="8229600" cy="533400"/>
          </a:xfrm>
        </p:spPr>
        <p:txBody>
          <a:bodyPr/>
          <a:lstStyle>
            <a:lvl1pPr>
              <a:buSzPct val="100000"/>
              <a:defRPr/>
            </a:lvl1pPr>
            <a:lvl5pPr>
              <a:defRPr/>
            </a:lvl5pPr>
            <a:lvl6pPr>
              <a:defRPr/>
            </a:lvl6pPr>
            <a:lvl7pPr>
              <a:defRPr/>
            </a:lvl7pPr>
            <a:lvl8pPr>
              <a:defRPr/>
            </a:lvl8pPr>
            <a:lvl9pPr>
              <a:defRPr/>
            </a:lvl9pPr>
          </a:lstStyle>
          <a:p>
            <a:pPr lvl="0"/>
            <a:r>
              <a:rPr lang="en-US" dirty="0"/>
              <a:t>Click to edit Master text styles</a:t>
            </a:r>
          </a:p>
          <a:p>
            <a:pPr lvl="1"/>
            <a:r>
              <a:rPr lang="en-US" dirty="0"/>
              <a:t>Second level</a:t>
            </a:r>
          </a:p>
        </p:txBody>
      </p:sp>
      <p:sp>
        <p:nvSpPr>
          <p:cNvPr id="5" name="Content Placeholder 4"/>
          <p:cNvSpPr>
            <a:spLocks noGrp="1"/>
          </p:cNvSpPr>
          <p:nvPr>
            <p:ph sz="quarter" idx="11"/>
          </p:nvPr>
        </p:nvSpPr>
        <p:spPr>
          <a:xfrm>
            <a:off x="457200" y="3429000"/>
            <a:ext cx="8077200" cy="762000"/>
          </a:xfrm>
        </p:spPr>
        <p:txBody>
          <a:bodyPr/>
          <a:lstStyle/>
          <a:p>
            <a:pPr lvl="0"/>
            <a:r>
              <a:rPr lang="en-US" dirty="0"/>
              <a:t>Click to edit Master text styles</a:t>
            </a:r>
          </a:p>
          <a:p>
            <a:pPr lvl="1"/>
            <a:r>
              <a:rPr lang="en-US" dirty="0"/>
              <a:t>Second level</a:t>
            </a:r>
          </a:p>
        </p:txBody>
      </p:sp>
      <p:sp>
        <p:nvSpPr>
          <p:cNvPr id="7" name="Content Placeholder 6"/>
          <p:cNvSpPr>
            <a:spLocks noGrp="1"/>
          </p:cNvSpPr>
          <p:nvPr>
            <p:ph sz="quarter" idx="12"/>
          </p:nvPr>
        </p:nvSpPr>
        <p:spPr>
          <a:xfrm>
            <a:off x="533400" y="4267200"/>
            <a:ext cx="8077200" cy="762000"/>
          </a:xfrm>
        </p:spPr>
        <p:txBody>
          <a:bodyPr/>
          <a:lstStyle/>
          <a:p>
            <a:pPr lvl="0"/>
            <a:r>
              <a:rPr lang="en-US" dirty="0"/>
              <a:t>Click to edit Master text styles</a:t>
            </a:r>
          </a:p>
          <a:p>
            <a:pPr lvl="1"/>
            <a:r>
              <a:rPr lang="en-US" dirty="0"/>
              <a:t>Second level</a:t>
            </a:r>
          </a:p>
        </p:txBody>
      </p:sp>
      <p:sp>
        <p:nvSpPr>
          <p:cNvPr id="10" name="Content Placeholder 9"/>
          <p:cNvSpPr>
            <a:spLocks noGrp="1"/>
          </p:cNvSpPr>
          <p:nvPr>
            <p:ph sz="quarter" idx="13"/>
          </p:nvPr>
        </p:nvSpPr>
        <p:spPr>
          <a:xfrm>
            <a:off x="457200" y="5410200"/>
            <a:ext cx="8077200" cy="838200"/>
          </a:xfrm>
        </p:spPr>
        <p:txBody>
          <a:body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19498119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7_Title and Content">
    <p:spTree>
      <p:nvGrpSpPr>
        <p:cNvPr id="1" name="Shape 24"/>
        <p:cNvGrpSpPr/>
        <p:nvPr/>
      </p:nvGrpSpPr>
      <p:grpSpPr>
        <a:xfrm>
          <a:off x="0" y="0"/>
          <a:ext cx="0" cy="0"/>
          <a:chOff x="0" y="0"/>
          <a:chExt cx="0" cy="0"/>
        </a:xfrm>
      </p:grpSpPr>
      <p:sp>
        <p:nvSpPr>
          <p:cNvPr id="25" name="Shape 25"/>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7" name="Shape 27"/>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28" name="Shape 28"/>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29" name="Shape 29"/>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
        <p:nvSpPr>
          <p:cNvPr id="4" name="Content Placeholder 3">
            <a:extLst>
              <a:ext uri="{FF2B5EF4-FFF2-40B4-BE49-F238E27FC236}">
                <a16:creationId xmlns:a16="http://schemas.microsoft.com/office/drawing/2014/main" id="{00F45AE3-EB76-41DE-97B2-CFE79B73D3C6}"/>
              </a:ext>
            </a:extLst>
          </p:cNvPr>
          <p:cNvSpPr>
            <a:spLocks noGrp="1"/>
          </p:cNvSpPr>
          <p:nvPr>
            <p:ph sz="quarter" idx="13"/>
          </p:nvPr>
        </p:nvSpPr>
        <p:spPr>
          <a:xfrm>
            <a:off x="457200" y="1441450"/>
            <a:ext cx="8232775" cy="575609"/>
          </a:xfrm>
        </p:spPr>
        <p:txBody>
          <a:bodyPr/>
          <a:lstStyle>
            <a:lvl1pPr>
              <a:defRPr sz="2400"/>
            </a:lvl1pPr>
            <a:lvl2pPr>
              <a:defRPr sz="2400"/>
            </a:lvl2pPr>
            <a:lvl3pPr>
              <a:defRPr sz="2400"/>
            </a:lvl3pPr>
            <a:lvl4pPr>
              <a:defRPr sz="2400"/>
            </a:lvl4pPr>
            <a:lvl5pPr>
              <a:defRPr sz="24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Content Placeholder 2"/>
          <p:cNvSpPr>
            <a:spLocks noGrp="1"/>
          </p:cNvSpPr>
          <p:nvPr>
            <p:ph sz="quarter" idx="14"/>
          </p:nvPr>
        </p:nvSpPr>
        <p:spPr>
          <a:xfrm>
            <a:off x="448235" y="2160867"/>
            <a:ext cx="8229600" cy="8692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Content Placeholder 4"/>
          <p:cNvSpPr>
            <a:spLocks noGrp="1"/>
          </p:cNvSpPr>
          <p:nvPr>
            <p:ph sz="quarter" idx="15"/>
          </p:nvPr>
        </p:nvSpPr>
        <p:spPr>
          <a:xfrm>
            <a:off x="447675" y="3389313"/>
            <a:ext cx="8455025" cy="9667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Content Placeholder 6"/>
          <p:cNvSpPr>
            <a:spLocks noGrp="1"/>
          </p:cNvSpPr>
          <p:nvPr>
            <p:ph sz="quarter" idx="16"/>
          </p:nvPr>
        </p:nvSpPr>
        <p:spPr>
          <a:xfrm>
            <a:off x="457200" y="4679950"/>
            <a:ext cx="8355013" cy="922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Tree>
    <p:extLst>
      <p:ext uri="{BB962C8B-B14F-4D97-AF65-F5344CB8AC3E}">
        <p14:creationId xmlns:p14="http://schemas.microsoft.com/office/powerpoint/2010/main" val="132923386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457200" y="2514600"/>
            <a:ext cx="8229600" cy="533400"/>
          </a:xfrm>
        </p:spPr>
        <p:txBody>
          <a:bodyPr/>
          <a:lstStyle>
            <a:lvl1pPr>
              <a:buSzPct val="100000"/>
              <a:defRPr/>
            </a:lvl1pPr>
            <a:lvl5pPr>
              <a:defRPr/>
            </a:lvl5pPr>
            <a:lvl6pPr>
              <a:defRPr/>
            </a:lvl6pPr>
            <a:lvl7pPr>
              <a:defRPr/>
            </a:lvl7pPr>
            <a:lvl8pPr>
              <a:defRPr/>
            </a:lvl8pPr>
            <a:lvl9pPr>
              <a:defRPr/>
            </a:lvl9pPr>
          </a:lstStyle>
          <a:p>
            <a:pPr lvl="0"/>
            <a:r>
              <a:rPr lang="en-US" dirty="0"/>
              <a:t>Click to edit Master text styles</a:t>
            </a:r>
          </a:p>
          <a:p>
            <a:pPr lvl="1"/>
            <a:r>
              <a:rPr lang="en-US" dirty="0"/>
              <a:t>Second level</a:t>
            </a:r>
          </a:p>
        </p:txBody>
      </p:sp>
      <p:sp>
        <p:nvSpPr>
          <p:cNvPr id="4" name="Content Placeholder 2"/>
          <p:cNvSpPr>
            <a:spLocks noGrp="1"/>
          </p:cNvSpPr>
          <p:nvPr>
            <p:ph idx="10"/>
          </p:nvPr>
        </p:nvSpPr>
        <p:spPr>
          <a:xfrm>
            <a:off x="533400" y="1676401"/>
            <a:ext cx="8229600" cy="533400"/>
          </a:xfrm>
        </p:spPr>
        <p:txBody>
          <a:bodyPr/>
          <a:lstStyle>
            <a:lvl1pPr>
              <a:buSzPct val="100000"/>
              <a:defRPr/>
            </a:lvl1pPr>
            <a:lvl5pPr>
              <a:defRPr/>
            </a:lvl5pPr>
            <a:lvl6pPr>
              <a:defRPr/>
            </a:lvl6pPr>
            <a:lvl7pPr>
              <a:defRPr/>
            </a:lvl7pPr>
            <a:lvl8pPr>
              <a:defRPr/>
            </a:lvl8pPr>
            <a:lvl9pPr>
              <a:defRPr/>
            </a:lvl9pPr>
          </a:lstStyle>
          <a:p>
            <a:pPr lvl="0"/>
            <a:r>
              <a:rPr lang="en-US" dirty="0"/>
              <a:t>Click to edit Master text styles</a:t>
            </a:r>
          </a:p>
          <a:p>
            <a:pPr lvl="1"/>
            <a:r>
              <a:rPr lang="en-US" dirty="0"/>
              <a:t>Second level</a:t>
            </a:r>
          </a:p>
        </p:txBody>
      </p:sp>
      <p:sp>
        <p:nvSpPr>
          <p:cNvPr id="5" name="Content Placeholder 4"/>
          <p:cNvSpPr>
            <a:spLocks noGrp="1"/>
          </p:cNvSpPr>
          <p:nvPr>
            <p:ph sz="quarter" idx="11"/>
          </p:nvPr>
        </p:nvSpPr>
        <p:spPr>
          <a:xfrm>
            <a:off x="457200" y="3429000"/>
            <a:ext cx="8077200" cy="762000"/>
          </a:xfrm>
        </p:spPr>
        <p:txBody>
          <a:bodyPr/>
          <a:lstStyle/>
          <a:p>
            <a:pPr lvl="0"/>
            <a:r>
              <a:rPr lang="en-US" dirty="0"/>
              <a:t>Click to edit Master text styles</a:t>
            </a:r>
          </a:p>
          <a:p>
            <a:pPr lvl="1"/>
            <a:r>
              <a:rPr lang="en-US" dirty="0"/>
              <a:t>Second level</a:t>
            </a:r>
          </a:p>
        </p:txBody>
      </p:sp>
      <p:sp>
        <p:nvSpPr>
          <p:cNvPr id="7" name="Content Placeholder 6"/>
          <p:cNvSpPr>
            <a:spLocks noGrp="1"/>
          </p:cNvSpPr>
          <p:nvPr>
            <p:ph sz="quarter" idx="12"/>
          </p:nvPr>
        </p:nvSpPr>
        <p:spPr>
          <a:xfrm>
            <a:off x="533400" y="4267200"/>
            <a:ext cx="8077200" cy="762000"/>
          </a:xfrm>
        </p:spPr>
        <p:txBody>
          <a:bodyPr/>
          <a:lstStyle/>
          <a:p>
            <a:pPr lvl="0"/>
            <a:r>
              <a:rPr lang="en-US" dirty="0"/>
              <a:t>Click to edit Master text styles</a:t>
            </a:r>
          </a:p>
          <a:p>
            <a:pPr lvl="1"/>
            <a:r>
              <a:rPr lang="en-US" dirty="0"/>
              <a:t>Second level</a:t>
            </a:r>
          </a:p>
        </p:txBody>
      </p:sp>
      <p:sp>
        <p:nvSpPr>
          <p:cNvPr id="10" name="Content Placeholder 9"/>
          <p:cNvSpPr>
            <a:spLocks noGrp="1"/>
          </p:cNvSpPr>
          <p:nvPr>
            <p:ph sz="quarter" idx="13"/>
          </p:nvPr>
        </p:nvSpPr>
        <p:spPr>
          <a:xfrm>
            <a:off x="457200" y="5410200"/>
            <a:ext cx="8077200" cy="838200"/>
          </a:xfrm>
        </p:spPr>
        <p:txBody>
          <a:body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194981198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userDrawn="1">
  <p:cSld name="2_Figure + Caption">
    <p:spTree>
      <p:nvGrpSpPr>
        <p:cNvPr id="1" name=""/>
        <p:cNvGrpSpPr/>
        <p:nvPr/>
      </p:nvGrpSpPr>
      <p:grpSpPr>
        <a:xfrm>
          <a:off x="0" y="0"/>
          <a:ext cx="0" cy="0"/>
          <a:chOff x="0" y="0"/>
          <a:chExt cx="0" cy="0"/>
        </a:xfrm>
      </p:grpSpPr>
      <p:sp>
        <p:nvSpPr>
          <p:cNvPr id="5" name="Rectangle 4"/>
          <p:cNvSpPr/>
          <p:nvPr/>
        </p:nvSpPr>
        <p:spPr bwMode="white">
          <a:xfrm>
            <a:off x="-7938" y="6435725"/>
            <a:ext cx="9161464" cy="43021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itle 7"/>
          <p:cNvSpPr>
            <a:spLocks noGrp="1"/>
          </p:cNvSpPr>
          <p:nvPr>
            <p:ph type="title" hasCustomPrompt="1"/>
          </p:nvPr>
        </p:nvSpPr>
        <p:spPr>
          <a:xfrm>
            <a:off x="457200" y="228600"/>
            <a:ext cx="8229600" cy="1066800"/>
          </a:xfrm>
        </p:spPr>
        <p:txBody>
          <a:bodyPr anchor="t"/>
          <a:lstStyle>
            <a:lvl1pPr>
              <a:defRPr sz="2400">
                <a:solidFill>
                  <a:schemeClr val="tx1"/>
                </a:solidFill>
              </a:defRPr>
            </a:lvl1pPr>
          </a:lstStyle>
          <a:p>
            <a:r>
              <a:rPr lang="en-US" dirty="0"/>
              <a:t>Click to add figure number and title</a:t>
            </a:r>
          </a:p>
        </p:txBody>
      </p:sp>
      <p:sp>
        <p:nvSpPr>
          <p:cNvPr id="10" name="Text Placeholder 9"/>
          <p:cNvSpPr>
            <a:spLocks noGrp="1"/>
          </p:cNvSpPr>
          <p:nvPr>
            <p:ph type="body" sz="quarter" idx="13" hasCustomPrompt="1"/>
          </p:nvPr>
        </p:nvSpPr>
        <p:spPr>
          <a:xfrm>
            <a:off x="457200" y="5368160"/>
            <a:ext cx="8229600" cy="916856"/>
          </a:xfrm>
        </p:spPr>
        <p:txBody>
          <a:bodyPr anchor="b"/>
          <a:lstStyle>
            <a:lvl1pPr marL="0" indent="0">
              <a:spcBef>
                <a:spcPts val="0"/>
              </a:spcBef>
              <a:buNone/>
              <a:defRPr sz="1600"/>
            </a:lvl1pPr>
            <a:lvl2pPr marL="0" indent="0">
              <a:spcBef>
                <a:spcPts val="0"/>
              </a:spcBef>
              <a:buNone/>
              <a:defRPr sz="1600"/>
            </a:lvl2pPr>
            <a:lvl3pPr marL="0" indent="0">
              <a:spcBef>
                <a:spcPts val="0"/>
              </a:spcBef>
              <a:buNone/>
              <a:defRPr sz="1600"/>
            </a:lvl3pPr>
            <a:lvl4pPr marL="0" indent="0">
              <a:spcBef>
                <a:spcPts val="0"/>
              </a:spcBef>
              <a:buNone/>
              <a:defRPr sz="1600"/>
            </a:lvl4pPr>
            <a:lvl5pPr marL="0" indent="0">
              <a:spcBef>
                <a:spcPts val="0"/>
              </a:spcBef>
              <a:buNone/>
              <a:defRPr sz="1600"/>
            </a:lvl5pPr>
            <a:lvl6pPr marL="0" indent="0">
              <a:spcBef>
                <a:spcPts val="0"/>
              </a:spcBef>
              <a:buNone/>
              <a:defRPr sz="1600"/>
            </a:lvl6pPr>
            <a:lvl7pPr marL="0" indent="0">
              <a:spcBef>
                <a:spcPts val="0"/>
              </a:spcBef>
              <a:buNone/>
              <a:defRPr sz="1600"/>
            </a:lvl7pPr>
            <a:lvl8pPr marL="0" indent="0">
              <a:spcBef>
                <a:spcPts val="0"/>
              </a:spcBef>
              <a:buNone/>
              <a:defRPr sz="1600"/>
            </a:lvl8pPr>
            <a:lvl9pPr marL="0" indent="0">
              <a:spcBef>
                <a:spcPts val="0"/>
              </a:spcBef>
              <a:buNone/>
              <a:defRPr sz="1600"/>
            </a:lvl9pPr>
          </a:lstStyle>
          <a:p>
            <a:pPr lvl="0"/>
            <a:r>
              <a:rPr lang="en-US" dirty="0"/>
              <a:t>Click to add caption</a:t>
            </a:r>
          </a:p>
        </p:txBody>
      </p:sp>
      <p:sp>
        <p:nvSpPr>
          <p:cNvPr id="11" name="TextBox 10"/>
          <p:cNvSpPr txBox="1"/>
          <p:nvPr userDrawn="1"/>
        </p:nvSpPr>
        <p:spPr>
          <a:xfrm>
            <a:off x="8341450" y="6515263"/>
            <a:ext cx="690700" cy="261610"/>
          </a:xfrm>
          <a:prstGeom prst="rect">
            <a:avLst/>
          </a:prstGeom>
          <a:noFill/>
        </p:spPr>
        <p:txBody>
          <a:bodyPr wrap="square" rtlCol="0">
            <a:spAutoFit/>
          </a:bodyPr>
          <a:lstStyle/>
          <a:p>
            <a:r>
              <a:rPr lang="en-US" sz="1100" dirty="0">
                <a:solidFill>
                  <a:schemeClr val="bg1"/>
                </a:solidFill>
              </a:rPr>
              <a:t>2-</a:t>
            </a:r>
            <a:fld id="{CCCDB388-9340-4FD2-A520-1C193286466A}" type="slidenum">
              <a:rPr lang="en-US" sz="1100" smtClean="0">
                <a:solidFill>
                  <a:schemeClr val="bg1"/>
                </a:solidFill>
              </a:rPr>
              <a:t>‹#›</a:t>
            </a:fld>
            <a:endParaRPr lang="en-US" sz="1100" dirty="0">
              <a:solidFill>
                <a:schemeClr val="bg1"/>
              </a:solidFill>
            </a:endParaRPr>
          </a:p>
        </p:txBody>
      </p:sp>
      <p:grpSp>
        <p:nvGrpSpPr>
          <p:cNvPr id="12" name="Group 11"/>
          <p:cNvGrpSpPr/>
          <p:nvPr userDrawn="1"/>
        </p:nvGrpSpPr>
        <p:grpSpPr>
          <a:xfrm>
            <a:off x="0" y="6443895"/>
            <a:ext cx="7740772" cy="422044"/>
            <a:chOff x="-7938" y="6434137"/>
            <a:chExt cx="7740772" cy="431801"/>
          </a:xfrm>
          <a:solidFill>
            <a:srgbClr val="0070C0"/>
          </a:solidFill>
        </p:grpSpPr>
        <p:sp>
          <p:nvSpPr>
            <p:cNvPr id="13" name="Copyright" descr="Pearson: Copyright 2015, 2012, 2009"/>
            <p:cNvSpPr txBox="1">
              <a:spLocks noChangeArrowheads="1"/>
            </p:cNvSpPr>
            <p:nvPr/>
          </p:nvSpPr>
          <p:spPr bwMode="auto">
            <a:xfrm>
              <a:off x="1411165" y="6434137"/>
              <a:ext cx="6321669" cy="423863"/>
            </a:xfrm>
            <a:prstGeom prst="rect">
              <a:avLst/>
            </a:prstGeom>
            <a:grpFill/>
            <a:ln w="9525">
              <a:noFill/>
              <a:miter lim="800000"/>
              <a:headEnd/>
              <a:tailEnd/>
            </a:ln>
          </p:spPr>
          <p:txBody>
            <a:bodyPr lIns="0" tIns="0" rIns="0" bIns="0" anchor="ctr"/>
            <a:lstStyle>
              <a:lvl1pPr eaLnBrk="0" hangingPunct="0">
                <a:defRPr sz="2400">
                  <a:solidFill>
                    <a:schemeClr val="tx1"/>
                  </a:solidFill>
                  <a:latin typeface="Arial" panose="020B0604020202020204" pitchFamily="34" charset="0"/>
                </a:defRPr>
              </a:lvl1pPr>
              <a:lvl2pPr marL="37931725" indent="-37474525" eaLnBrk="0" hangingPunct="0">
                <a:defRPr sz="2400">
                  <a:solidFill>
                    <a:schemeClr val="tx1"/>
                  </a:solidFill>
                  <a:latin typeface="Arial" panose="020B0604020202020204" pitchFamily="34" charset="0"/>
                </a:defRPr>
              </a:lvl2pPr>
              <a:lvl3pPr eaLnBrk="0" hangingPunct="0">
                <a:defRPr sz="2400">
                  <a:solidFill>
                    <a:schemeClr val="tx1"/>
                  </a:solidFill>
                  <a:latin typeface="Arial" panose="020B0604020202020204" pitchFamily="34" charset="0"/>
                </a:defRPr>
              </a:lvl3pPr>
              <a:lvl4pPr eaLnBrk="0" hangingPunct="0">
                <a:defRPr sz="2400">
                  <a:solidFill>
                    <a:schemeClr val="tx1"/>
                  </a:solidFill>
                  <a:latin typeface="Arial" panose="020B0604020202020204" pitchFamily="34" charset="0"/>
                </a:defRPr>
              </a:lvl4pPr>
              <a:lvl5pPr eaLnBrk="0" hangingPunct="0">
                <a:defRPr sz="2400">
                  <a:solidFill>
                    <a:schemeClr val="tx1"/>
                  </a:solidFill>
                  <a:latin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defRPr>
              </a:lvl9pPr>
            </a:lstStyle>
            <a:p>
              <a:pPr algn="ctr">
                <a:defRPr/>
              </a:pPr>
              <a:r>
                <a:rPr lang="en-US" altLang="en-US" sz="1200" b="0" dirty="0">
                  <a:solidFill>
                    <a:schemeClr val="bg1"/>
                  </a:solidFill>
                  <a:latin typeface="Verdana" panose="020B0604030504040204" pitchFamily="34" charset="0"/>
                  <a:ea typeface="Verdana" panose="020B0604030504040204" pitchFamily="34" charset="0"/>
                  <a:cs typeface="Verdana" panose="020B0604030504040204" pitchFamily="34" charset="0"/>
                </a:rPr>
                <a:t>Copyright © 2020 Pearson Education, Inc.</a:t>
              </a:r>
              <a:r>
                <a:rPr lang="en-US" altLang="en-US" sz="1200" b="0" baseline="0" dirty="0">
                  <a:solidFill>
                    <a:schemeClr val="bg1"/>
                  </a:solidFill>
                  <a:latin typeface="Verdana" panose="020B0604030504040204" pitchFamily="34" charset="0"/>
                  <a:ea typeface="Verdana" panose="020B0604030504040204" pitchFamily="34" charset="0"/>
                  <a:cs typeface="Verdana" panose="020B0604030504040204" pitchFamily="34" charset="0"/>
                </a:rPr>
                <a:t> </a:t>
              </a:r>
              <a:endParaRPr lang="en-US" altLang="en-US" sz="1200" b="0"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pic>
          <p:nvPicPr>
            <p:cNvPr id="14" name="Pearson Log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black">
            <a:xfrm>
              <a:off x="-7938" y="6435725"/>
              <a:ext cx="1441450" cy="430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115740468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Learning Objectives">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457200" y="1600201"/>
            <a:ext cx="8229600" cy="1447800"/>
          </a:xfrm>
        </p:spPr>
        <p:txBody>
          <a:bodyPr/>
          <a:lstStyle>
            <a:lvl1pPr marL="118872" indent="-118872">
              <a:buClr>
                <a:schemeClr val="bg1"/>
              </a:buClr>
              <a:buSzPct val="25000"/>
              <a:defRPr sz="2400"/>
            </a:lvl1pPr>
            <a:lvl2pPr marL="569913" indent="-285750">
              <a:defRPr sz="2000"/>
            </a:lvl2pPr>
            <a:lvl3pPr>
              <a:defRPr sz="2000"/>
            </a:lvl3pPr>
            <a:lvl5pPr>
              <a:defRPr/>
            </a:lvl5pPr>
            <a:lvl6pPr>
              <a:defRPr/>
            </a:lvl6pPr>
            <a:lvl7pPr>
              <a:defRPr/>
            </a:lvl7pPr>
            <a:lvl8pPr>
              <a:defRPr/>
            </a:lvl8pPr>
            <a:lvl9pPr>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Content Placeholder 5"/>
          <p:cNvSpPr>
            <a:spLocks noGrp="1"/>
          </p:cNvSpPr>
          <p:nvPr>
            <p:ph sz="quarter" idx="10"/>
          </p:nvPr>
        </p:nvSpPr>
        <p:spPr>
          <a:xfrm>
            <a:off x="457200" y="3276600"/>
            <a:ext cx="83058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Tree>
    <p:extLst>
      <p:ext uri="{BB962C8B-B14F-4D97-AF65-F5344CB8AC3E}">
        <p14:creationId xmlns:p14="http://schemas.microsoft.com/office/powerpoint/2010/main" val="230772476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userDrawn="1">
  <p:cSld name="3_Figure + Caption">
    <p:spTree>
      <p:nvGrpSpPr>
        <p:cNvPr id="1" name=""/>
        <p:cNvGrpSpPr/>
        <p:nvPr/>
      </p:nvGrpSpPr>
      <p:grpSpPr>
        <a:xfrm>
          <a:off x="0" y="0"/>
          <a:ext cx="0" cy="0"/>
          <a:chOff x="0" y="0"/>
          <a:chExt cx="0" cy="0"/>
        </a:xfrm>
      </p:grpSpPr>
      <p:sp>
        <p:nvSpPr>
          <p:cNvPr id="5" name="Rectangle 4"/>
          <p:cNvSpPr/>
          <p:nvPr/>
        </p:nvSpPr>
        <p:spPr bwMode="white">
          <a:xfrm>
            <a:off x="-7938" y="6435725"/>
            <a:ext cx="9161464" cy="43021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itle 7"/>
          <p:cNvSpPr>
            <a:spLocks noGrp="1"/>
          </p:cNvSpPr>
          <p:nvPr>
            <p:ph type="title" hasCustomPrompt="1"/>
          </p:nvPr>
        </p:nvSpPr>
        <p:spPr>
          <a:xfrm>
            <a:off x="457200" y="228600"/>
            <a:ext cx="8229600" cy="1066800"/>
          </a:xfrm>
        </p:spPr>
        <p:txBody>
          <a:bodyPr anchor="t"/>
          <a:lstStyle>
            <a:lvl1pPr>
              <a:defRPr sz="2400">
                <a:solidFill>
                  <a:schemeClr val="tx1"/>
                </a:solidFill>
              </a:defRPr>
            </a:lvl1pPr>
          </a:lstStyle>
          <a:p>
            <a:r>
              <a:rPr lang="en-US" dirty="0"/>
              <a:t>Click to add figure number and title</a:t>
            </a:r>
          </a:p>
        </p:txBody>
      </p:sp>
      <p:sp>
        <p:nvSpPr>
          <p:cNvPr id="10" name="Text Placeholder 9"/>
          <p:cNvSpPr>
            <a:spLocks noGrp="1"/>
          </p:cNvSpPr>
          <p:nvPr>
            <p:ph type="body" sz="quarter" idx="13" hasCustomPrompt="1"/>
          </p:nvPr>
        </p:nvSpPr>
        <p:spPr>
          <a:xfrm>
            <a:off x="457200" y="5368160"/>
            <a:ext cx="8229600" cy="916856"/>
          </a:xfrm>
        </p:spPr>
        <p:txBody>
          <a:bodyPr anchor="b"/>
          <a:lstStyle>
            <a:lvl1pPr marL="0" indent="0">
              <a:spcBef>
                <a:spcPts val="0"/>
              </a:spcBef>
              <a:buNone/>
              <a:defRPr sz="1600"/>
            </a:lvl1pPr>
            <a:lvl2pPr marL="0" indent="0">
              <a:spcBef>
                <a:spcPts val="0"/>
              </a:spcBef>
              <a:buNone/>
              <a:defRPr sz="1600"/>
            </a:lvl2pPr>
            <a:lvl3pPr marL="0" indent="0">
              <a:spcBef>
                <a:spcPts val="0"/>
              </a:spcBef>
              <a:buNone/>
              <a:defRPr sz="1600"/>
            </a:lvl3pPr>
            <a:lvl4pPr marL="0" indent="0">
              <a:spcBef>
                <a:spcPts val="0"/>
              </a:spcBef>
              <a:buNone/>
              <a:defRPr sz="1600"/>
            </a:lvl4pPr>
            <a:lvl5pPr marL="0" indent="0">
              <a:spcBef>
                <a:spcPts val="0"/>
              </a:spcBef>
              <a:buNone/>
              <a:defRPr sz="1600"/>
            </a:lvl5pPr>
            <a:lvl6pPr marL="0" indent="0">
              <a:spcBef>
                <a:spcPts val="0"/>
              </a:spcBef>
              <a:buNone/>
              <a:defRPr sz="1600"/>
            </a:lvl6pPr>
            <a:lvl7pPr marL="0" indent="0">
              <a:spcBef>
                <a:spcPts val="0"/>
              </a:spcBef>
              <a:buNone/>
              <a:defRPr sz="1600"/>
            </a:lvl7pPr>
            <a:lvl8pPr marL="0" indent="0">
              <a:spcBef>
                <a:spcPts val="0"/>
              </a:spcBef>
              <a:buNone/>
              <a:defRPr sz="1600"/>
            </a:lvl8pPr>
            <a:lvl9pPr marL="0" indent="0">
              <a:spcBef>
                <a:spcPts val="0"/>
              </a:spcBef>
              <a:buNone/>
              <a:defRPr sz="1600"/>
            </a:lvl9pPr>
          </a:lstStyle>
          <a:p>
            <a:pPr lvl="0"/>
            <a:r>
              <a:rPr lang="en-US" dirty="0"/>
              <a:t>Click to add caption</a:t>
            </a:r>
          </a:p>
        </p:txBody>
      </p:sp>
      <p:sp>
        <p:nvSpPr>
          <p:cNvPr id="11" name="TextBox 10"/>
          <p:cNvSpPr txBox="1"/>
          <p:nvPr userDrawn="1"/>
        </p:nvSpPr>
        <p:spPr>
          <a:xfrm>
            <a:off x="8341450" y="6515263"/>
            <a:ext cx="690700" cy="261610"/>
          </a:xfrm>
          <a:prstGeom prst="rect">
            <a:avLst/>
          </a:prstGeom>
          <a:noFill/>
        </p:spPr>
        <p:txBody>
          <a:bodyPr wrap="square" rtlCol="0">
            <a:spAutoFit/>
          </a:bodyPr>
          <a:lstStyle/>
          <a:p>
            <a:r>
              <a:rPr lang="en-US" sz="1100" dirty="0">
                <a:solidFill>
                  <a:schemeClr val="bg1"/>
                </a:solidFill>
              </a:rPr>
              <a:t>2-</a:t>
            </a:r>
            <a:fld id="{CCCDB388-9340-4FD2-A520-1C193286466A}" type="slidenum">
              <a:rPr lang="en-US" sz="1100" smtClean="0">
                <a:solidFill>
                  <a:schemeClr val="bg1"/>
                </a:solidFill>
              </a:rPr>
              <a:t>‹#›</a:t>
            </a:fld>
            <a:endParaRPr lang="en-US" sz="1100" dirty="0">
              <a:solidFill>
                <a:schemeClr val="bg1"/>
              </a:solidFill>
            </a:endParaRPr>
          </a:p>
        </p:txBody>
      </p:sp>
      <p:grpSp>
        <p:nvGrpSpPr>
          <p:cNvPr id="12" name="Group 11"/>
          <p:cNvGrpSpPr/>
          <p:nvPr userDrawn="1"/>
        </p:nvGrpSpPr>
        <p:grpSpPr>
          <a:xfrm>
            <a:off x="0" y="6443895"/>
            <a:ext cx="7740772" cy="422044"/>
            <a:chOff x="-7938" y="6434137"/>
            <a:chExt cx="7740772" cy="431801"/>
          </a:xfrm>
          <a:solidFill>
            <a:srgbClr val="0070C0"/>
          </a:solidFill>
        </p:grpSpPr>
        <p:sp>
          <p:nvSpPr>
            <p:cNvPr id="13" name="Copyright" descr="Pearson: Copyright 2015, 2012, 2009"/>
            <p:cNvSpPr txBox="1">
              <a:spLocks noChangeArrowheads="1"/>
            </p:cNvSpPr>
            <p:nvPr/>
          </p:nvSpPr>
          <p:spPr bwMode="auto">
            <a:xfrm>
              <a:off x="1411165" y="6434137"/>
              <a:ext cx="6321669" cy="423863"/>
            </a:xfrm>
            <a:prstGeom prst="rect">
              <a:avLst/>
            </a:prstGeom>
            <a:grpFill/>
            <a:ln w="9525">
              <a:noFill/>
              <a:miter lim="800000"/>
              <a:headEnd/>
              <a:tailEnd/>
            </a:ln>
          </p:spPr>
          <p:txBody>
            <a:bodyPr lIns="0" tIns="0" rIns="0" bIns="0" anchor="ctr"/>
            <a:lstStyle>
              <a:lvl1pPr eaLnBrk="0" hangingPunct="0">
                <a:defRPr sz="2400">
                  <a:solidFill>
                    <a:schemeClr val="tx1"/>
                  </a:solidFill>
                  <a:latin typeface="Arial" panose="020B0604020202020204" pitchFamily="34" charset="0"/>
                </a:defRPr>
              </a:lvl1pPr>
              <a:lvl2pPr marL="37931725" indent="-37474525" eaLnBrk="0" hangingPunct="0">
                <a:defRPr sz="2400">
                  <a:solidFill>
                    <a:schemeClr val="tx1"/>
                  </a:solidFill>
                  <a:latin typeface="Arial" panose="020B0604020202020204" pitchFamily="34" charset="0"/>
                </a:defRPr>
              </a:lvl2pPr>
              <a:lvl3pPr eaLnBrk="0" hangingPunct="0">
                <a:defRPr sz="2400">
                  <a:solidFill>
                    <a:schemeClr val="tx1"/>
                  </a:solidFill>
                  <a:latin typeface="Arial" panose="020B0604020202020204" pitchFamily="34" charset="0"/>
                </a:defRPr>
              </a:lvl3pPr>
              <a:lvl4pPr eaLnBrk="0" hangingPunct="0">
                <a:defRPr sz="2400">
                  <a:solidFill>
                    <a:schemeClr val="tx1"/>
                  </a:solidFill>
                  <a:latin typeface="Arial" panose="020B0604020202020204" pitchFamily="34" charset="0"/>
                </a:defRPr>
              </a:lvl4pPr>
              <a:lvl5pPr eaLnBrk="0" hangingPunct="0">
                <a:defRPr sz="2400">
                  <a:solidFill>
                    <a:schemeClr val="tx1"/>
                  </a:solidFill>
                  <a:latin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defRPr>
              </a:lvl9pPr>
            </a:lstStyle>
            <a:p>
              <a:pPr algn="ctr">
                <a:defRPr/>
              </a:pPr>
              <a:r>
                <a:rPr lang="en-US" altLang="en-US" sz="1200" b="0" dirty="0">
                  <a:solidFill>
                    <a:schemeClr val="bg1"/>
                  </a:solidFill>
                  <a:latin typeface="Verdana" panose="020B0604030504040204" pitchFamily="34" charset="0"/>
                  <a:ea typeface="Verdana" panose="020B0604030504040204" pitchFamily="34" charset="0"/>
                  <a:cs typeface="Verdana" panose="020B0604030504040204" pitchFamily="34" charset="0"/>
                </a:rPr>
                <a:t>Copyright © 2020 Pearson Education, Inc.</a:t>
              </a:r>
              <a:r>
                <a:rPr lang="en-US" altLang="en-US" sz="1200" b="0" baseline="0" dirty="0">
                  <a:solidFill>
                    <a:schemeClr val="bg1"/>
                  </a:solidFill>
                  <a:latin typeface="Verdana" panose="020B0604030504040204" pitchFamily="34" charset="0"/>
                  <a:ea typeface="Verdana" panose="020B0604030504040204" pitchFamily="34" charset="0"/>
                  <a:cs typeface="Verdana" panose="020B0604030504040204" pitchFamily="34" charset="0"/>
                </a:rPr>
                <a:t> </a:t>
              </a:r>
              <a:endParaRPr lang="en-US" altLang="en-US" sz="1200" b="0"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pic>
          <p:nvPicPr>
            <p:cNvPr id="14" name="Pearson Log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black">
            <a:xfrm>
              <a:off x="-7938" y="6435725"/>
              <a:ext cx="1441450" cy="430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115740468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userDrawn="1">
  <p:cSld name="4_Figure + Caption">
    <p:spTree>
      <p:nvGrpSpPr>
        <p:cNvPr id="1" name=""/>
        <p:cNvGrpSpPr/>
        <p:nvPr/>
      </p:nvGrpSpPr>
      <p:grpSpPr>
        <a:xfrm>
          <a:off x="0" y="0"/>
          <a:ext cx="0" cy="0"/>
          <a:chOff x="0" y="0"/>
          <a:chExt cx="0" cy="0"/>
        </a:xfrm>
      </p:grpSpPr>
      <p:sp>
        <p:nvSpPr>
          <p:cNvPr id="5" name="Rectangle 4"/>
          <p:cNvSpPr/>
          <p:nvPr/>
        </p:nvSpPr>
        <p:spPr bwMode="white">
          <a:xfrm>
            <a:off x="-7938" y="6435725"/>
            <a:ext cx="9161464" cy="43021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itle 7"/>
          <p:cNvSpPr>
            <a:spLocks noGrp="1"/>
          </p:cNvSpPr>
          <p:nvPr>
            <p:ph type="title" hasCustomPrompt="1"/>
          </p:nvPr>
        </p:nvSpPr>
        <p:spPr>
          <a:xfrm>
            <a:off x="457200" y="228600"/>
            <a:ext cx="8229600" cy="1066800"/>
          </a:xfrm>
        </p:spPr>
        <p:txBody>
          <a:bodyPr anchor="t"/>
          <a:lstStyle>
            <a:lvl1pPr>
              <a:defRPr sz="2400">
                <a:solidFill>
                  <a:schemeClr val="tx1"/>
                </a:solidFill>
              </a:defRPr>
            </a:lvl1pPr>
          </a:lstStyle>
          <a:p>
            <a:r>
              <a:rPr lang="en-US" dirty="0"/>
              <a:t>Click to add figure number and title</a:t>
            </a:r>
          </a:p>
        </p:txBody>
      </p:sp>
      <p:sp>
        <p:nvSpPr>
          <p:cNvPr id="10" name="Text Placeholder 9"/>
          <p:cNvSpPr>
            <a:spLocks noGrp="1"/>
          </p:cNvSpPr>
          <p:nvPr>
            <p:ph type="body" sz="quarter" idx="13" hasCustomPrompt="1"/>
          </p:nvPr>
        </p:nvSpPr>
        <p:spPr>
          <a:xfrm>
            <a:off x="457200" y="5368160"/>
            <a:ext cx="8229600" cy="916856"/>
          </a:xfrm>
        </p:spPr>
        <p:txBody>
          <a:bodyPr anchor="b"/>
          <a:lstStyle>
            <a:lvl1pPr marL="0" indent="0">
              <a:spcBef>
                <a:spcPts val="0"/>
              </a:spcBef>
              <a:buNone/>
              <a:defRPr sz="1600"/>
            </a:lvl1pPr>
            <a:lvl2pPr marL="0" indent="0">
              <a:spcBef>
                <a:spcPts val="0"/>
              </a:spcBef>
              <a:buNone/>
              <a:defRPr sz="1600"/>
            </a:lvl2pPr>
            <a:lvl3pPr marL="0" indent="0">
              <a:spcBef>
                <a:spcPts val="0"/>
              </a:spcBef>
              <a:buNone/>
              <a:defRPr sz="1600"/>
            </a:lvl3pPr>
            <a:lvl4pPr marL="0" indent="0">
              <a:spcBef>
                <a:spcPts val="0"/>
              </a:spcBef>
              <a:buNone/>
              <a:defRPr sz="1600"/>
            </a:lvl4pPr>
            <a:lvl5pPr marL="0" indent="0">
              <a:spcBef>
                <a:spcPts val="0"/>
              </a:spcBef>
              <a:buNone/>
              <a:defRPr sz="1600"/>
            </a:lvl5pPr>
            <a:lvl6pPr marL="0" indent="0">
              <a:spcBef>
                <a:spcPts val="0"/>
              </a:spcBef>
              <a:buNone/>
              <a:defRPr sz="1600"/>
            </a:lvl6pPr>
            <a:lvl7pPr marL="0" indent="0">
              <a:spcBef>
                <a:spcPts val="0"/>
              </a:spcBef>
              <a:buNone/>
              <a:defRPr sz="1600"/>
            </a:lvl7pPr>
            <a:lvl8pPr marL="0" indent="0">
              <a:spcBef>
                <a:spcPts val="0"/>
              </a:spcBef>
              <a:buNone/>
              <a:defRPr sz="1600"/>
            </a:lvl8pPr>
            <a:lvl9pPr marL="0" indent="0">
              <a:spcBef>
                <a:spcPts val="0"/>
              </a:spcBef>
              <a:buNone/>
              <a:defRPr sz="1600"/>
            </a:lvl9pPr>
          </a:lstStyle>
          <a:p>
            <a:pPr lvl="0"/>
            <a:r>
              <a:rPr lang="en-US" dirty="0"/>
              <a:t>Click to add caption</a:t>
            </a:r>
          </a:p>
        </p:txBody>
      </p:sp>
      <p:sp>
        <p:nvSpPr>
          <p:cNvPr id="11" name="TextBox 10"/>
          <p:cNvSpPr txBox="1"/>
          <p:nvPr userDrawn="1"/>
        </p:nvSpPr>
        <p:spPr>
          <a:xfrm>
            <a:off x="8341450" y="6515263"/>
            <a:ext cx="690700" cy="261610"/>
          </a:xfrm>
          <a:prstGeom prst="rect">
            <a:avLst/>
          </a:prstGeom>
          <a:noFill/>
        </p:spPr>
        <p:txBody>
          <a:bodyPr wrap="square" rtlCol="0">
            <a:spAutoFit/>
          </a:bodyPr>
          <a:lstStyle/>
          <a:p>
            <a:r>
              <a:rPr lang="en-US" sz="1100" dirty="0">
                <a:solidFill>
                  <a:schemeClr val="bg1"/>
                </a:solidFill>
              </a:rPr>
              <a:t>2-</a:t>
            </a:r>
            <a:fld id="{CCCDB388-9340-4FD2-A520-1C193286466A}" type="slidenum">
              <a:rPr lang="en-US" sz="1100" smtClean="0">
                <a:solidFill>
                  <a:schemeClr val="bg1"/>
                </a:solidFill>
              </a:rPr>
              <a:t>‹#›</a:t>
            </a:fld>
            <a:endParaRPr lang="en-US" sz="1100" dirty="0">
              <a:solidFill>
                <a:schemeClr val="bg1"/>
              </a:solidFill>
            </a:endParaRPr>
          </a:p>
        </p:txBody>
      </p:sp>
      <p:grpSp>
        <p:nvGrpSpPr>
          <p:cNvPr id="12" name="Group 11"/>
          <p:cNvGrpSpPr/>
          <p:nvPr userDrawn="1"/>
        </p:nvGrpSpPr>
        <p:grpSpPr>
          <a:xfrm>
            <a:off x="0" y="6443895"/>
            <a:ext cx="7740772" cy="422044"/>
            <a:chOff x="-7938" y="6434137"/>
            <a:chExt cx="7740772" cy="431801"/>
          </a:xfrm>
          <a:solidFill>
            <a:srgbClr val="0070C0"/>
          </a:solidFill>
        </p:grpSpPr>
        <p:sp>
          <p:nvSpPr>
            <p:cNvPr id="13" name="Copyright" descr="Pearson: Copyright 2015, 2012, 2009"/>
            <p:cNvSpPr txBox="1">
              <a:spLocks noChangeArrowheads="1"/>
            </p:cNvSpPr>
            <p:nvPr/>
          </p:nvSpPr>
          <p:spPr bwMode="auto">
            <a:xfrm>
              <a:off x="1411165" y="6434137"/>
              <a:ext cx="6321669" cy="423863"/>
            </a:xfrm>
            <a:prstGeom prst="rect">
              <a:avLst/>
            </a:prstGeom>
            <a:grpFill/>
            <a:ln w="9525">
              <a:noFill/>
              <a:miter lim="800000"/>
              <a:headEnd/>
              <a:tailEnd/>
            </a:ln>
          </p:spPr>
          <p:txBody>
            <a:bodyPr lIns="0" tIns="0" rIns="0" bIns="0" anchor="ctr"/>
            <a:lstStyle>
              <a:lvl1pPr eaLnBrk="0" hangingPunct="0">
                <a:defRPr sz="2400">
                  <a:solidFill>
                    <a:schemeClr val="tx1"/>
                  </a:solidFill>
                  <a:latin typeface="Arial" panose="020B0604020202020204" pitchFamily="34" charset="0"/>
                </a:defRPr>
              </a:lvl1pPr>
              <a:lvl2pPr marL="37931725" indent="-37474525" eaLnBrk="0" hangingPunct="0">
                <a:defRPr sz="2400">
                  <a:solidFill>
                    <a:schemeClr val="tx1"/>
                  </a:solidFill>
                  <a:latin typeface="Arial" panose="020B0604020202020204" pitchFamily="34" charset="0"/>
                </a:defRPr>
              </a:lvl2pPr>
              <a:lvl3pPr eaLnBrk="0" hangingPunct="0">
                <a:defRPr sz="2400">
                  <a:solidFill>
                    <a:schemeClr val="tx1"/>
                  </a:solidFill>
                  <a:latin typeface="Arial" panose="020B0604020202020204" pitchFamily="34" charset="0"/>
                </a:defRPr>
              </a:lvl3pPr>
              <a:lvl4pPr eaLnBrk="0" hangingPunct="0">
                <a:defRPr sz="2400">
                  <a:solidFill>
                    <a:schemeClr val="tx1"/>
                  </a:solidFill>
                  <a:latin typeface="Arial" panose="020B0604020202020204" pitchFamily="34" charset="0"/>
                </a:defRPr>
              </a:lvl4pPr>
              <a:lvl5pPr eaLnBrk="0" hangingPunct="0">
                <a:defRPr sz="2400">
                  <a:solidFill>
                    <a:schemeClr val="tx1"/>
                  </a:solidFill>
                  <a:latin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defRPr>
              </a:lvl9pPr>
            </a:lstStyle>
            <a:p>
              <a:pPr algn="ctr">
                <a:defRPr/>
              </a:pPr>
              <a:r>
                <a:rPr lang="en-US" altLang="en-US" sz="1200" b="0" dirty="0">
                  <a:solidFill>
                    <a:schemeClr val="bg1"/>
                  </a:solidFill>
                  <a:latin typeface="Verdana" panose="020B0604030504040204" pitchFamily="34" charset="0"/>
                  <a:ea typeface="Verdana" panose="020B0604030504040204" pitchFamily="34" charset="0"/>
                  <a:cs typeface="Verdana" panose="020B0604030504040204" pitchFamily="34" charset="0"/>
                </a:rPr>
                <a:t>Copyright © 2020 Pearson Education, Inc.</a:t>
              </a:r>
              <a:r>
                <a:rPr lang="en-US" altLang="en-US" sz="1200" b="0" baseline="0" dirty="0">
                  <a:solidFill>
                    <a:schemeClr val="bg1"/>
                  </a:solidFill>
                  <a:latin typeface="Verdana" panose="020B0604030504040204" pitchFamily="34" charset="0"/>
                  <a:ea typeface="Verdana" panose="020B0604030504040204" pitchFamily="34" charset="0"/>
                  <a:cs typeface="Verdana" panose="020B0604030504040204" pitchFamily="34" charset="0"/>
                </a:rPr>
                <a:t> </a:t>
              </a:r>
              <a:endParaRPr lang="en-US" altLang="en-US" sz="1200" b="0"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pic>
          <p:nvPicPr>
            <p:cNvPr id="14" name="Pearson Log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black">
            <a:xfrm>
              <a:off x="-7938" y="6435725"/>
              <a:ext cx="1441450" cy="430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115740468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userDrawn="1">
  <p:cSld name="5_Figure + Caption">
    <p:spTree>
      <p:nvGrpSpPr>
        <p:cNvPr id="1" name=""/>
        <p:cNvGrpSpPr/>
        <p:nvPr/>
      </p:nvGrpSpPr>
      <p:grpSpPr>
        <a:xfrm>
          <a:off x="0" y="0"/>
          <a:ext cx="0" cy="0"/>
          <a:chOff x="0" y="0"/>
          <a:chExt cx="0" cy="0"/>
        </a:xfrm>
      </p:grpSpPr>
      <p:sp>
        <p:nvSpPr>
          <p:cNvPr id="5" name="Rectangle 4"/>
          <p:cNvSpPr/>
          <p:nvPr/>
        </p:nvSpPr>
        <p:spPr bwMode="white">
          <a:xfrm>
            <a:off x="-7938" y="6435725"/>
            <a:ext cx="9161464" cy="43021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itle 7"/>
          <p:cNvSpPr>
            <a:spLocks noGrp="1"/>
          </p:cNvSpPr>
          <p:nvPr>
            <p:ph type="title" hasCustomPrompt="1"/>
          </p:nvPr>
        </p:nvSpPr>
        <p:spPr>
          <a:xfrm>
            <a:off x="457200" y="228600"/>
            <a:ext cx="8229600" cy="1066800"/>
          </a:xfrm>
        </p:spPr>
        <p:txBody>
          <a:bodyPr anchor="t"/>
          <a:lstStyle>
            <a:lvl1pPr>
              <a:defRPr sz="2400">
                <a:solidFill>
                  <a:schemeClr val="tx1"/>
                </a:solidFill>
              </a:defRPr>
            </a:lvl1pPr>
          </a:lstStyle>
          <a:p>
            <a:r>
              <a:rPr lang="en-US" dirty="0"/>
              <a:t>Click to add figure number and title</a:t>
            </a:r>
          </a:p>
        </p:txBody>
      </p:sp>
      <p:sp>
        <p:nvSpPr>
          <p:cNvPr id="10" name="Text Placeholder 9"/>
          <p:cNvSpPr>
            <a:spLocks noGrp="1"/>
          </p:cNvSpPr>
          <p:nvPr>
            <p:ph type="body" sz="quarter" idx="13" hasCustomPrompt="1"/>
          </p:nvPr>
        </p:nvSpPr>
        <p:spPr>
          <a:xfrm>
            <a:off x="457200" y="5368160"/>
            <a:ext cx="8229600" cy="916856"/>
          </a:xfrm>
        </p:spPr>
        <p:txBody>
          <a:bodyPr anchor="b"/>
          <a:lstStyle>
            <a:lvl1pPr marL="0" indent="0">
              <a:spcBef>
                <a:spcPts val="0"/>
              </a:spcBef>
              <a:buNone/>
              <a:defRPr sz="1600"/>
            </a:lvl1pPr>
            <a:lvl2pPr marL="0" indent="0">
              <a:spcBef>
                <a:spcPts val="0"/>
              </a:spcBef>
              <a:buNone/>
              <a:defRPr sz="1600"/>
            </a:lvl2pPr>
            <a:lvl3pPr marL="0" indent="0">
              <a:spcBef>
                <a:spcPts val="0"/>
              </a:spcBef>
              <a:buNone/>
              <a:defRPr sz="1600"/>
            </a:lvl3pPr>
            <a:lvl4pPr marL="0" indent="0">
              <a:spcBef>
                <a:spcPts val="0"/>
              </a:spcBef>
              <a:buNone/>
              <a:defRPr sz="1600"/>
            </a:lvl4pPr>
            <a:lvl5pPr marL="0" indent="0">
              <a:spcBef>
                <a:spcPts val="0"/>
              </a:spcBef>
              <a:buNone/>
              <a:defRPr sz="1600"/>
            </a:lvl5pPr>
            <a:lvl6pPr marL="0" indent="0">
              <a:spcBef>
                <a:spcPts val="0"/>
              </a:spcBef>
              <a:buNone/>
              <a:defRPr sz="1600"/>
            </a:lvl6pPr>
            <a:lvl7pPr marL="0" indent="0">
              <a:spcBef>
                <a:spcPts val="0"/>
              </a:spcBef>
              <a:buNone/>
              <a:defRPr sz="1600"/>
            </a:lvl7pPr>
            <a:lvl8pPr marL="0" indent="0">
              <a:spcBef>
                <a:spcPts val="0"/>
              </a:spcBef>
              <a:buNone/>
              <a:defRPr sz="1600"/>
            </a:lvl8pPr>
            <a:lvl9pPr marL="0" indent="0">
              <a:spcBef>
                <a:spcPts val="0"/>
              </a:spcBef>
              <a:buNone/>
              <a:defRPr sz="1600"/>
            </a:lvl9pPr>
          </a:lstStyle>
          <a:p>
            <a:pPr lvl="0"/>
            <a:r>
              <a:rPr lang="en-US" dirty="0"/>
              <a:t>Click to add caption</a:t>
            </a:r>
          </a:p>
        </p:txBody>
      </p:sp>
      <p:sp>
        <p:nvSpPr>
          <p:cNvPr id="11" name="TextBox 10"/>
          <p:cNvSpPr txBox="1"/>
          <p:nvPr userDrawn="1"/>
        </p:nvSpPr>
        <p:spPr>
          <a:xfrm>
            <a:off x="8341450" y="6515263"/>
            <a:ext cx="690700" cy="261610"/>
          </a:xfrm>
          <a:prstGeom prst="rect">
            <a:avLst/>
          </a:prstGeom>
          <a:noFill/>
        </p:spPr>
        <p:txBody>
          <a:bodyPr wrap="square" rtlCol="0">
            <a:spAutoFit/>
          </a:bodyPr>
          <a:lstStyle/>
          <a:p>
            <a:r>
              <a:rPr lang="en-US" sz="1100" dirty="0">
                <a:solidFill>
                  <a:schemeClr val="bg1"/>
                </a:solidFill>
              </a:rPr>
              <a:t>2-</a:t>
            </a:r>
            <a:fld id="{CCCDB388-9340-4FD2-A520-1C193286466A}" type="slidenum">
              <a:rPr lang="en-US" sz="1100" smtClean="0">
                <a:solidFill>
                  <a:schemeClr val="bg1"/>
                </a:solidFill>
              </a:rPr>
              <a:t>‹#›</a:t>
            </a:fld>
            <a:endParaRPr lang="en-US" sz="1100" dirty="0">
              <a:solidFill>
                <a:schemeClr val="bg1"/>
              </a:solidFill>
            </a:endParaRPr>
          </a:p>
        </p:txBody>
      </p:sp>
      <p:grpSp>
        <p:nvGrpSpPr>
          <p:cNvPr id="12" name="Group 11"/>
          <p:cNvGrpSpPr/>
          <p:nvPr userDrawn="1"/>
        </p:nvGrpSpPr>
        <p:grpSpPr>
          <a:xfrm>
            <a:off x="0" y="6443895"/>
            <a:ext cx="7740772" cy="422044"/>
            <a:chOff x="-7938" y="6434137"/>
            <a:chExt cx="7740772" cy="431801"/>
          </a:xfrm>
          <a:solidFill>
            <a:srgbClr val="0070C0"/>
          </a:solidFill>
        </p:grpSpPr>
        <p:sp>
          <p:nvSpPr>
            <p:cNvPr id="13" name="Copyright" descr="Pearson: Copyright 2015, 2012, 2009"/>
            <p:cNvSpPr txBox="1">
              <a:spLocks noChangeArrowheads="1"/>
            </p:cNvSpPr>
            <p:nvPr/>
          </p:nvSpPr>
          <p:spPr bwMode="auto">
            <a:xfrm>
              <a:off x="1411165" y="6434137"/>
              <a:ext cx="6321669" cy="423863"/>
            </a:xfrm>
            <a:prstGeom prst="rect">
              <a:avLst/>
            </a:prstGeom>
            <a:grpFill/>
            <a:ln w="9525">
              <a:noFill/>
              <a:miter lim="800000"/>
              <a:headEnd/>
              <a:tailEnd/>
            </a:ln>
          </p:spPr>
          <p:txBody>
            <a:bodyPr lIns="0" tIns="0" rIns="0" bIns="0" anchor="ctr"/>
            <a:lstStyle>
              <a:lvl1pPr eaLnBrk="0" hangingPunct="0">
                <a:defRPr sz="2400">
                  <a:solidFill>
                    <a:schemeClr val="tx1"/>
                  </a:solidFill>
                  <a:latin typeface="Arial" panose="020B0604020202020204" pitchFamily="34" charset="0"/>
                </a:defRPr>
              </a:lvl1pPr>
              <a:lvl2pPr marL="37931725" indent="-37474525" eaLnBrk="0" hangingPunct="0">
                <a:defRPr sz="2400">
                  <a:solidFill>
                    <a:schemeClr val="tx1"/>
                  </a:solidFill>
                  <a:latin typeface="Arial" panose="020B0604020202020204" pitchFamily="34" charset="0"/>
                </a:defRPr>
              </a:lvl2pPr>
              <a:lvl3pPr eaLnBrk="0" hangingPunct="0">
                <a:defRPr sz="2400">
                  <a:solidFill>
                    <a:schemeClr val="tx1"/>
                  </a:solidFill>
                  <a:latin typeface="Arial" panose="020B0604020202020204" pitchFamily="34" charset="0"/>
                </a:defRPr>
              </a:lvl3pPr>
              <a:lvl4pPr eaLnBrk="0" hangingPunct="0">
                <a:defRPr sz="2400">
                  <a:solidFill>
                    <a:schemeClr val="tx1"/>
                  </a:solidFill>
                  <a:latin typeface="Arial" panose="020B0604020202020204" pitchFamily="34" charset="0"/>
                </a:defRPr>
              </a:lvl4pPr>
              <a:lvl5pPr eaLnBrk="0" hangingPunct="0">
                <a:defRPr sz="2400">
                  <a:solidFill>
                    <a:schemeClr val="tx1"/>
                  </a:solidFill>
                  <a:latin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defRPr>
              </a:lvl9pPr>
            </a:lstStyle>
            <a:p>
              <a:pPr algn="ctr">
                <a:defRPr/>
              </a:pPr>
              <a:r>
                <a:rPr lang="en-US" altLang="en-US" sz="1200" b="0" dirty="0">
                  <a:solidFill>
                    <a:schemeClr val="bg1"/>
                  </a:solidFill>
                  <a:latin typeface="Verdana" panose="020B0604030504040204" pitchFamily="34" charset="0"/>
                  <a:ea typeface="Verdana" panose="020B0604030504040204" pitchFamily="34" charset="0"/>
                  <a:cs typeface="Verdana" panose="020B0604030504040204" pitchFamily="34" charset="0"/>
                </a:rPr>
                <a:t>Copyright © 2020 Pearson Education, Inc.</a:t>
              </a:r>
              <a:r>
                <a:rPr lang="en-US" altLang="en-US" sz="1200" b="0" baseline="0" dirty="0">
                  <a:solidFill>
                    <a:schemeClr val="bg1"/>
                  </a:solidFill>
                  <a:latin typeface="Verdana" panose="020B0604030504040204" pitchFamily="34" charset="0"/>
                  <a:ea typeface="Verdana" panose="020B0604030504040204" pitchFamily="34" charset="0"/>
                  <a:cs typeface="Verdana" panose="020B0604030504040204" pitchFamily="34" charset="0"/>
                </a:rPr>
                <a:t> </a:t>
              </a:r>
              <a:endParaRPr lang="en-US" altLang="en-US" sz="1200" b="0"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pic>
          <p:nvPicPr>
            <p:cNvPr id="14" name="Pearson Log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black">
            <a:xfrm>
              <a:off x="-7938" y="6435725"/>
              <a:ext cx="1441450" cy="430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115740468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457200" y="2514600"/>
            <a:ext cx="8229600" cy="533400"/>
          </a:xfrm>
        </p:spPr>
        <p:txBody>
          <a:bodyPr/>
          <a:lstStyle>
            <a:lvl1pPr>
              <a:buSzPct val="100000"/>
              <a:defRPr/>
            </a:lvl1pPr>
            <a:lvl5pPr>
              <a:defRPr/>
            </a:lvl5pPr>
            <a:lvl6pPr>
              <a:defRPr/>
            </a:lvl6pPr>
            <a:lvl7pPr>
              <a:defRPr/>
            </a:lvl7pPr>
            <a:lvl8pPr>
              <a:defRPr/>
            </a:lvl8pPr>
            <a:lvl9pPr>
              <a:defRPr/>
            </a:lvl9pPr>
          </a:lstStyle>
          <a:p>
            <a:pPr lvl="0"/>
            <a:r>
              <a:rPr lang="en-US" dirty="0"/>
              <a:t>Click to edit Master text styles</a:t>
            </a:r>
          </a:p>
          <a:p>
            <a:pPr lvl="1"/>
            <a:r>
              <a:rPr lang="en-US" dirty="0"/>
              <a:t>Second level</a:t>
            </a:r>
          </a:p>
        </p:txBody>
      </p:sp>
      <p:sp>
        <p:nvSpPr>
          <p:cNvPr id="4" name="Content Placeholder 2"/>
          <p:cNvSpPr>
            <a:spLocks noGrp="1"/>
          </p:cNvSpPr>
          <p:nvPr>
            <p:ph idx="10"/>
          </p:nvPr>
        </p:nvSpPr>
        <p:spPr>
          <a:xfrm>
            <a:off x="533400" y="1676401"/>
            <a:ext cx="8229600" cy="533400"/>
          </a:xfrm>
        </p:spPr>
        <p:txBody>
          <a:bodyPr/>
          <a:lstStyle>
            <a:lvl1pPr>
              <a:buSzPct val="100000"/>
              <a:defRPr/>
            </a:lvl1pPr>
            <a:lvl5pPr>
              <a:defRPr/>
            </a:lvl5pPr>
            <a:lvl6pPr>
              <a:defRPr/>
            </a:lvl6pPr>
            <a:lvl7pPr>
              <a:defRPr/>
            </a:lvl7pPr>
            <a:lvl8pPr>
              <a:defRPr/>
            </a:lvl8pPr>
            <a:lvl9pPr>
              <a:defRPr/>
            </a:lvl9pPr>
          </a:lstStyle>
          <a:p>
            <a:pPr lvl="0"/>
            <a:r>
              <a:rPr lang="en-US" dirty="0"/>
              <a:t>Click to edit Master text styles</a:t>
            </a:r>
          </a:p>
          <a:p>
            <a:pPr lvl="1"/>
            <a:r>
              <a:rPr lang="en-US" dirty="0"/>
              <a:t>Second level</a:t>
            </a:r>
          </a:p>
        </p:txBody>
      </p:sp>
      <p:sp>
        <p:nvSpPr>
          <p:cNvPr id="5" name="Content Placeholder 4"/>
          <p:cNvSpPr>
            <a:spLocks noGrp="1"/>
          </p:cNvSpPr>
          <p:nvPr>
            <p:ph sz="quarter" idx="11"/>
          </p:nvPr>
        </p:nvSpPr>
        <p:spPr>
          <a:xfrm>
            <a:off x="457200" y="3429000"/>
            <a:ext cx="8077200" cy="762000"/>
          </a:xfrm>
        </p:spPr>
        <p:txBody>
          <a:bodyPr/>
          <a:lstStyle/>
          <a:p>
            <a:pPr lvl="0"/>
            <a:r>
              <a:rPr lang="en-US" dirty="0"/>
              <a:t>Click to edit Master text styles</a:t>
            </a:r>
          </a:p>
          <a:p>
            <a:pPr lvl="1"/>
            <a:r>
              <a:rPr lang="en-US" dirty="0"/>
              <a:t>Second level</a:t>
            </a:r>
          </a:p>
        </p:txBody>
      </p:sp>
      <p:sp>
        <p:nvSpPr>
          <p:cNvPr id="7" name="Content Placeholder 6"/>
          <p:cNvSpPr>
            <a:spLocks noGrp="1"/>
          </p:cNvSpPr>
          <p:nvPr>
            <p:ph sz="quarter" idx="12"/>
          </p:nvPr>
        </p:nvSpPr>
        <p:spPr>
          <a:xfrm>
            <a:off x="533400" y="4267200"/>
            <a:ext cx="8077200" cy="762000"/>
          </a:xfrm>
        </p:spPr>
        <p:txBody>
          <a:bodyPr/>
          <a:lstStyle/>
          <a:p>
            <a:pPr lvl="0"/>
            <a:r>
              <a:rPr lang="en-US" dirty="0"/>
              <a:t>Click to edit Master text styles</a:t>
            </a:r>
          </a:p>
          <a:p>
            <a:pPr lvl="1"/>
            <a:r>
              <a:rPr lang="en-US" dirty="0"/>
              <a:t>Second level</a:t>
            </a:r>
          </a:p>
        </p:txBody>
      </p:sp>
      <p:sp>
        <p:nvSpPr>
          <p:cNvPr id="10" name="Content Placeholder 9"/>
          <p:cNvSpPr>
            <a:spLocks noGrp="1"/>
          </p:cNvSpPr>
          <p:nvPr>
            <p:ph sz="quarter" idx="13"/>
          </p:nvPr>
        </p:nvSpPr>
        <p:spPr>
          <a:xfrm>
            <a:off x="457200" y="5410200"/>
            <a:ext cx="8077200" cy="838200"/>
          </a:xfrm>
        </p:spPr>
        <p:txBody>
          <a:body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194981198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userDrawn="1">
  <p:cSld name="6_Figure + Caption">
    <p:spTree>
      <p:nvGrpSpPr>
        <p:cNvPr id="1" name=""/>
        <p:cNvGrpSpPr/>
        <p:nvPr/>
      </p:nvGrpSpPr>
      <p:grpSpPr>
        <a:xfrm>
          <a:off x="0" y="0"/>
          <a:ext cx="0" cy="0"/>
          <a:chOff x="0" y="0"/>
          <a:chExt cx="0" cy="0"/>
        </a:xfrm>
      </p:grpSpPr>
      <p:sp>
        <p:nvSpPr>
          <p:cNvPr id="5" name="Rectangle 4"/>
          <p:cNvSpPr/>
          <p:nvPr/>
        </p:nvSpPr>
        <p:spPr bwMode="white">
          <a:xfrm>
            <a:off x="-7938" y="6435725"/>
            <a:ext cx="9161464" cy="43021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itle 7"/>
          <p:cNvSpPr>
            <a:spLocks noGrp="1"/>
          </p:cNvSpPr>
          <p:nvPr>
            <p:ph type="title" hasCustomPrompt="1"/>
          </p:nvPr>
        </p:nvSpPr>
        <p:spPr>
          <a:xfrm>
            <a:off x="457200" y="228600"/>
            <a:ext cx="8229600" cy="1066800"/>
          </a:xfrm>
        </p:spPr>
        <p:txBody>
          <a:bodyPr anchor="t"/>
          <a:lstStyle>
            <a:lvl1pPr>
              <a:defRPr sz="2400">
                <a:solidFill>
                  <a:schemeClr val="tx1"/>
                </a:solidFill>
              </a:defRPr>
            </a:lvl1pPr>
          </a:lstStyle>
          <a:p>
            <a:r>
              <a:rPr lang="en-US" dirty="0"/>
              <a:t>Click to add figure number and title</a:t>
            </a:r>
          </a:p>
        </p:txBody>
      </p:sp>
      <p:sp>
        <p:nvSpPr>
          <p:cNvPr id="10" name="Text Placeholder 9"/>
          <p:cNvSpPr>
            <a:spLocks noGrp="1"/>
          </p:cNvSpPr>
          <p:nvPr>
            <p:ph type="body" sz="quarter" idx="13" hasCustomPrompt="1"/>
          </p:nvPr>
        </p:nvSpPr>
        <p:spPr>
          <a:xfrm>
            <a:off x="457200" y="5368160"/>
            <a:ext cx="8229600" cy="916856"/>
          </a:xfrm>
        </p:spPr>
        <p:txBody>
          <a:bodyPr anchor="b"/>
          <a:lstStyle>
            <a:lvl1pPr marL="0" indent="0">
              <a:spcBef>
                <a:spcPts val="0"/>
              </a:spcBef>
              <a:buNone/>
              <a:defRPr sz="1600"/>
            </a:lvl1pPr>
            <a:lvl2pPr marL="0" indent="0">
              <a:spcBef>
                <a:spcPts val="0"/>
              </a:spcBef>
              <a:buNone/>
              <a:defRPr sz="1600"/>
            </a:lvl2pPr>
            <a:lvl3pPr marL="0" indent="0">
              <a:spcBef>
                <a:spcPts val="0"/>
              </a:spcBef>
              <a:buNone/>
              <a:defRPr sz="1600"/>
            </a:lvl3pPr>
            <a:lvl4pPr marL="0" indent="0">
              <a:spcBef>
                <a:spcPts val="0"/>
              </a:spcBef>
              <a:buNone/>
              <a:defRPr sz="1600"/>
            </a:lvl4pPr>
            <a:lvl5pPr marL="0" indent="0">
              <a:spcBef>
                <a:spcPts val="0"/>
              </a:spcBef>
              <a:buNone/>
              <a:defRPr sz="1600"/>
            </a:lvl5pPr>
            <a:lvl6pPr marL="0" indent="0">
              <a:spcBef>
                <a:spcPts val="0"/>
              </a:spcBef>
              <a:buNone/>
              <a:defRPr sz="1600"/>
            </a:lvl6pPr>
            <a:lvl7pPr marL="0" indent="0">
              <a:spcBef>
                <a:spcPts val="0"/>
              </a:spcBef>
              <a:buNone/>
              <a:defRPr sz="1600"/>
            </a:lvl7pPr>
            <a:lvl8pPr marL="0" indent="0">
              <a:spcBef>
                <a:spcPts val="0"/>
              </a:spcBef>
              <a:buNone/>
              <a:defRPr sz="1600"/>
            </a:lvl8pPr>
            <a:lvl9pPr marL="0" indent="0">
              <a:spcBef>
                <a:spcPts val="0"/>
              </a:spcBef>
              <a:buNone/>
              <a:defRPr sz="1600"/>
            </a:lvl9pPr>
          </a:lstStyle>
          <a:p>
            <a:pPr lvl="0"/>
            <a:r>
              <a:rPr lang="en-US" dirty="0"/>
              <a:t>Click to add caption</a:t>
            </a:r>
          </a:p>
        </p:txBody>
      </p:sp>
      <p:sp>
        <p:nvSpPr>
          <p:cNvPr id="11" name="TextBox 10"/>
          <p:cNvSpPr txBox="1"/>
          <p:nvPr userDrawn="1"/>
        </p:nvSpPr>
        <p:spPr>
          <a:xfrm>
            <a:off x="8341450" y="6515263"/>
            <a:ext cx="690700" cy="261610"/>
          </a:xfrm>
          <a:prstGeom prst="rect">
            <a:avLst/>
          </a:prstGeom>
          <a:noFill/>
        </p:spPr>
        <p:txBody>
          <a:bodyPr wrap="square" rtlCol="0">
            <a:spAutoFit/>
          </a:bodyPr>
          <a:lstStyle/>
          <a:p>
            <a:r>
              <a:rPr lang="en-US" sz="1100" dirty="0">
                <a:solidFill>
                  <a:schemeClr val="bg1"/>
                </a:solidFill>
              </a:rPr>
              <a:t>2-</a:t>
            </a:r>
            <a:fld id="{CCCDB388-9340-4FD2-A520-1C193286466A}" type="slidenum">
              <a:rPr lang="en-US" sz="1100" smtClean="0">
                <a:solidFill>
                  <a:schemeClr val="bg1"/>
                </a:solidFill>
              </a:rPr>
              <a:t>‹#›</a:t>
            </a:fld>
            <a:endParaRPr lang="en-US" sz="1100" dirty="0">
              <a:solidFill>
                <a:schemeClr val="bg1"/>
              </a:solidFill>
            </a:endParaRPr>
          </a:p>
        </p:txBody>
      </p:sp>
      <p:grpSp>
        <p:nvGrpSpPr>
          <p:cNvPr id="12" name="Group 11"/>
          <p:cNvGrpSpPr/>
          <p:nvPr userDrawn="1"/>
        </p:nvGrpSpPr>
        <p:grpSpPr>
          <a:xfrm>
            <a:off x="0" y="6443895"/>
            <a:ext cx="7740772" cy="422044"/>
            <a:chOff x="-7938" y="6434137"/>
            <a:chExt cx="7740772" cy="431801"/>
          </a:xfrm>
          <a:solidFill>
            <a:srgbClr val="0070C0"/>
          </a:solidFill>
        </p:grpSpPr>
        <p:sp>
          <p:nvSpPr>
            <p:cNvPr id="13" name="Copyright" descr="Pearson: Copyright 2015, 2012, 2009"/>
            <p:cNvSpPr txBox="1">
              <a:spLocks noChangeArrowheads="1"/>
            </p:cNvSpPr>
            <p:nvPr/>
          </p:nvSpPr>
          <p:spPr bwMode="auto">
            <a:xfrm>
              <a:off x="1411165" y="6434137"/>
              <a:ext cx="6321669" cy="423863"/>
            </a:xfrm>
            <a:prstGeom prst="rect">
              <a:avLst/>
            </a:prstGeom>
            <a:grpFill/>
            <a:ln w="9525">
              <a:noFill/>
              <a:miter lim="800000"/>
              <a:headEnd/>
              <a:tailEnd/>
            </a:ln>
          </p:spPr>
          <p:txBody>
            <a:bodyPr lIns="0" tIns="0" rIns="0" bIns="0" anchor="ctr"/>
            <a:lstStyle>
              <a:lvl1pPr eaLnBrk="0" hangingPunct="0">
                <a:defRPr sz="2400">
                  <a:solidFill>
                    <a:schemeClr val="tx1"/>
                  </a:solidFill>
                  <a:latin typeface="Arial" panose="020B0604020202020204" pitchFamily="34" charset="0"/>
                </a:defRPr>
              </a:lvl1pPr>
              <a:lvl2pPr marL="37931725" indent="-37474525" eaLnBrk="0" hangingPunct="0">
                <a:defRPr sz="2400">
                  <a:solidFill>
                    <a:schemeClr val="tx1"/>
                  </a:solidFill>
                  <a:latin typeface="Arial" panose="020B0604020202020204" pitchFamily="34" charset="0"/>
                </a:defRPr>
              </a:lvl2pPr>
              <a:lvl3pPr eaLnBrk="0" hangingPunct="0">
                <a:defRPr sz="2400">
                  <a:solidFill>
                    <a:schemeClr val="tx1"/>
                  </a:solidFill>
                  <a:latin typeface="Arial" panose="020B0604020202020204" pitchFamily="34" charset="0"/>
                </a:defRPr>
              </a:lvl3pPr>
              <a:lvl4pPr eaLnBrk="0" hangingPunct="0">
                <a:defRPr sz="2400">
                  <a:solidFill>
                    <a:schemeClr val="tx1"/>
                  </a:solidFill>
                  <a:latin typeface="Arial" panose="020B0604020202020204" pitchFamily="34" charset="0"/>
                </a:defRPr>
              </a:lvl4pPr>
              <a:lvl5pPr eaLnBrk="0" hangingPunct="0">
                <a:defRPr sz="2400">
                  <a:solidFill>
                    <a:schemeClr val="tx1"/>
                  </a:solidFill>
                  <a:latin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defRPr>
              </a:lvl9pPr>
            </a:lstStyle>
            <a:p>
              <a:pPr algn="ctr">
                <a:defRPr/>
              </a:pPr>
              <a:r>
                <a:rPr lang="en-US" altLang="en-US" sz="1200" b="0" dirty="0">
                  <a:solidFill>
                    <a:schemeClr val="bg1"/>
                  </a:solidFill>
                  <a:latin typeface="Verdana" panose="020B0604030504040204" pitchFamily="34" charset="0"/>
                  <a:ea typeface="Verdana" panose="020B0604030504040204" pitchFamily="34" charset="0"/>
                  <a:cs typeface="Verdana" panose="020B0604030504040204" pitchFamily="34" charset="0"/>
                </a:rPr>
                <a:t>Copyright © 2020 Pearson Education, Inc.</a:t>
              </a:r>
              <a:r>
                <a:rPr lang="en-US" altLang="en-US" sz="1200" b="0" baseline="0" dirty="0">
                  <a:solidFill>
                    <a:schemeClr val="bg1"/>
                  </a:solidFill>
                  <a:latin typeface="Verdana" panose="020B0604030504040204" pitchFamily="34" charset="0"/>
                  <a:ea typeface="Verdana" panose="020B0604030504040204" pitchFamily="34" charset="0"/>
                  <a:cs typeface="Verdana" panose="020B0604030504040204" pitchFamily="34" charset="0"/>
                </a:rPr>
                <a:t> </a:t>
              </a:r>
              <a:endParaRPr lang="en-US" altLang="en-US" sz="1200" b="0"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pic>
          <p:nvPicPr>
            <p:cNvPr id="14" name="Pearson Log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black">
            <a:xfrm>
              <a:off x="-7938" y="6435725"/>
              <a:ext cx="1441450" cy="430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115740468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userDrawn="1">
  <p:cSld name="7_Figure + Caption">
    <p:spTree>
      <p:nvGrpSpPr>
        <p:cNvPr id="1" name=""/>
        <p:cNvGrpSpPr/>
        <p:nvPr/>
      </p:nvGrpSpPr>
      <p:grpSpPr>
        <a:xfrm>
          <a:off x="0" y="0"/>
          <a:ext cx="0" cy="0"/>
          <a:chOff x="0" y="0"/>
          <a:chExt cx="0" cy="0"/>
        </a:xfrm>
      </p:grpSpPr>
      <p:sp>
        <p:nvSpPr>
          <p:cNvPr id="5" name="Rectangle 4"/>
          <p:cNvSpPr/>
          <p:nvPr/>
        </p:nvSpPr>
        <p:spPr bwMode="white">
          <a:xfrm>
            <a:off x="-7938" y="6435725"/>
            <a:ext cx="9161464" cy="43021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itle 7"/>
          <p:cNvSpPr>
            <a:spLocks noGrp="1"/>
          </p:cNvSpPr>
          <p:nvPr>
            <p:ph type="title" hasCustomPrompt="1"/>
          </p:nvPr>
        </p:nvSpPr>
        <p:spPr>
          <a:xfrm>
            <a:off x="457200" y="228600"/>
            <a:ext cx="8229600" cy="1066800"/>
          </a:xfrm>
        </p:spPr>
        <p:txBody>
          <a:bodyPr anchor="t"/>
          <a:lstStyle>
            <a:lvl1pPr>
              <a:defRPr sz="2400">
                <a:solidFill>
                  <a:schemeClr val="tx1"/>
                </a:solidFill>
              </a:defRPr>
            </a:lvl1pPr>
          </a:lstStyle>
          <a:p>
            <a:r>
              <a:rPr lang="en-US" dirty="0"/>
              <a:t>Click to add figure number and title</a:t>
            </a:r>
          </a:p>
        </p:txBody>
      </p:sp>
      <p:sp>
        <p:nvSpPr>
          <p:cNvPr id="10" name="Text Placeholder 9"/>
          <p:cNvSpPr>
            <a:spLocks noGrp="1"/>
          </p:cNvSpPr>
          <p:nvPr>
            <p:ph type="body" sz="quarter" idx="13" hasCustomPrompt="1"/>
          </p:nvPr>
        </p:nvSpPr>
        <p:spPr>
          <a:xfrm>
            <a:off x="457200" y="5368160"/>
            <a:ext cx="8229600" cy="916856"/>
          </a:xfrm>
        </p:spPr>
        <p:txBody>
          <a:bodyPr anchor="b"/>
          <a:lstStyle>
            <a:lvl1pPr marL="0" indent="0">
              <a:spcBef>
                <a:spcPts val="0"/>
              </a:spcBef>
              <a:buNone/>
              <a:defRPr sz="1600"/>
            </a:lvl1pPr>
            <a:lvl2pPr marL="0" indent="0">
              <a:spcBef>
                <a:spcPts val="0"/>
              </a:spcBef>
              <a:buNone/>
              <a:defRPr sz="1600"/>
            </a:lvl2pPr>
            <a:lvl3pPr marL="0" indent="0">
              <a:spcBef>
                <a:spcPts val="0"/>
              </a:spcBef>
              <a:buNone/>
              <a:defRPr sz="1600"/>
            </a:lvl3pPr>
            <a:lvl4pPr marL="0" indent="0">
              <a:spcBef>
                <a:spcPts val="0"/>
              </a:spcBef>
              <a:buNone/>
              <a:defRPr sz="1600"/>
            </a:lvl4pPr>
            <a:lvl5pPr marL="0" indent="0">
              <a:spcBef>
                <a:spcPts val="0"/>
              </a:spcBef>
              <a:buNone/>
              <a:defRPr sz="1600"/>
            </a:lvl5pPr>
            <a:lvl6pPr marL="0" indent="0">
              <a:spcBef>
                <a:spcPts val="0"/>
              </a:spcBef>
              <a:buNone/>
              <a:defRPr sz="1600"/>
            </a:lvl6pPr>
            <a:lvl7pPr marL="0" indent="0">
              <a:spcBef>
                <a:spcPts val="0"/>
              </a:spcBef>
              <a:buNone/>
              <a:defRPr sz="1600"/>
            </a:lvl7pPr>
            <a:lvl8pPr marL="0" indent="0">
              <a:spcBef>
                <a:spcPts val="0"/>
              </a:spcBef>
              <a:buNone/>
              <a:defRPr sz="1600"/>
            </a:lvl8pPr>
            <a:lvl9pPr marL="0" indent="0">
              <a:spcBef>
                <a:spcPts val="0"/>
              </a:spcBef>
              <a:buNone/>
              <a:defRPr sz="1600"/>
            </a:lvl9pPr>
          </a:lstStyle>
          <a:p>
            <a:pPr lvl="0"/>
            <a:r>
              <a:rPr lang="en-US" dirty="0"/>
              <a:t>Click to add caption</a:t>
            </a:r>
          </a:p>
        </p:txBody>
      </p:sp>
      <p:sp>
        <p:nvSpPr>
          <p:cNvPr id="11" name="TextBox 10"/>
          <p:cNvSpPr txBox="1"/>
          <p:nvPr userDrawn="1"/>
        </p:nvSpPr>
        <p:spPr>
          <a:xfrm>
            <a:off x="8341450" y="6515263"/>
            <a:ext cx="690700" cy="261610"/>
          </a:xfrm>
          <a:prstGeom prst="rect">
            <a:avLst/>
          </a:prstGeom>
          <a:noFill/>
        </p:spPr>
        <p:txBody>
          <a:bodyPr wrap="square" rtlCol="0">
            <a:spAutoFit/>
          </a:bodyPr>
          <a:lstStyle/>
          <a:p>
            <a:r>
              <a:rPr lang="en-US" sz="1100" dirty="0">
                <a:solidFill>
                  <a:schemeClr val="bg1"/>
                </a:solidFill>
              </a:rPr>
              <a:t>2-</a:t>
            </a:r>
            <a:fld id="{CCCDB388-9340-4FD2-A520-1C193286466A}" type="slidenum">
              <a:rPr lang="en-US" sz="1100" smtClean="0">
                <a:solidFill>
                  <a:schemeClr val="bg1"/>
                </a:solidFill>
              </a:rPr>
              <a:t>‹#›</a:t>
            </a:fld>
            <a:endParaRPr lang="en-US" sz="1100" dirty="0">
              <a:solidFill>
                <a:schemeClr val="bg1"/>
              </a:solidFill>
            </a:endParaRPr>
          </a:p>
        </p:txBody>
      </p:sp>
      <p:grpSp>
        <p:nvGrpSpPr>
          <p:cNvPr id="12" name="Group 11"/>
          <p:cNvGrpSpPr/>
          <p:nvPr userDrawn="1"/>
        </p:nvGrpSpPr>
        <p:grpSpPr>
          <a:xfrm>
            <a:off x="0" y="6443895"/>
            <a:ext cx="7740772" cy="422044"/>
            <a:chOff x="-7938" y="6434137"/>
            <a:chExt cx="7740772" cy="431801"/>
          </a:xfrm>
          <a:solidFill>
            <a:srgbClr val="0070C0"/>
          </a:solidFill>
        </p:grpSpPr>
        <p:sp>
          <p:nvSpPr>
            <p:cNvPr id="13" name="Copyright" descr="Pearson: Copyright 2015, 2012, 2009"/>
            <p:cNvSpPr txBox="1">
              <a:spLocks noChangeArrowheads="1"/>
            </p:cNvSpPr>
            <p:nvPr/>
          </p:nvSpPr>
          <p:spPr bwMode="auto">
            <a:xfrm>
              <a:off x="1411165" y="6434137"/>
              <a:ext cx="6321669" cy="423863"/>
            </a:xfrm>
            <a:prstGeom prst="rect">
              <a:avLst/>
            </a:prstGeom>
            <a:grpFill/>
            <a:ln w="9525">
              <a:noFill/>
              <a:miter lim="800000"/>
              <a:headEnd/>
              <a:tailEnd/>
            </a:ln>
          </p:spPr>
          <p:txBody>
            <a:bodyPr lIns="0" tIns="0" rIns="0" bIns="0" anchor="ctr"/>
            <a:lstStyle>
              <a:lvl1pPr eaLnBrk="0" hangingPunct="0">
                <a:defRPr sz="2400">
                  <a:solidFill>
                    <a:schemeClr val="tx1"/>
                  </a:solidFill>
                  <a:latin typeface="Arial" panose="020B0604020202020204" pitchFamily="34" charset="0"/>
                </a:defRPr>
              </a:lvl1pPr>
              <a:lvl2pPr marL="37931725" indent="-37474525" eaLnBrk="0" hangingPunct="0">
                <a:defRPr sz="2400">
                  <a:solidFill>
                    <a:schemeClr val="tx1"/>
                  </a:solidFill>
                  <a:latin typeface="Arial" panose="020B0604020202020204" pitchFamily="34" charset="0"/>
                </a:defRPr>
              </a:lvl2pPr>
              <a:lvl3pPr eaLnBrk="0" hangingPunct="0">
                <a:defRPr sz="2400">
                  <a:solidFill>
                    <a:schemeClr val="tx1"/>
                  </a:solidFill>
                  <a:latin typeface="Arial" panose="020B0604020202020204" pitchFamily="34" charset="0"/>
                </a:defRPr>
              </a:lvl3pPr>
              <a:lvl4pPr eaLnBrk="0" hangingPunct="0">
                <a:defRPr sz="2400">
                  <a:solidFill>
                    <a:schemeClr val="tx1"/>
                  </a:solidFill>
                  <a:latin typeface="Arial" panose="020B0604020202020204" pitchFamily="34" charset="0"/>
                </a:defRPr>
              </a:lvl4pPr>
              <a:lvl5pPr eaLnBrk="0" hangingPunct="0">
                <a:defRPr sz="2400">
                  <a:solidFill>
                    <a:schemeClr val="tx1"/>
                  </a:solidFill>
                  <a:latin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defRPr>
              </a:lvl9pPr>
            </a:lstStyle>
            <a:p>
              <a:pPr algn="ctr">
                <a:defRPr/>
              </a:pPr>
              <a:r>
                <a:rPr lang="en-US" altLang="en-US" sz="1200" b="0" dirty="0">
                  <a:solidFill>
                    <a:schemeClr val="bg1"/>
                  </a:solidFill>
                  <a:latin typeface="Verdana" panose="020B0604030504040204" pitchFamily="34" charset="0"/>
                  <a:ea typeface="Verdana" panose="020B0604030504040204" pitchFamily="34" charset="0"/>
                  <a:cs typeface="Verdana" panose="020B0604030504040204" pitchFamily="34" charset="0"/>
                </a:rPr>
                <a:t>Copyright © 2020 Pearson Education, Inc.</a:t>
              </a:r>
              <a:r>
                <a:rPr lang="en-US" altLang="en-US" sz="1200" b="0" baseline="0" dirty="0">
                  <a:solidFill>
                    <a:schemeClr val="bg1"/>
                  </a:solidFill>
                  <a:latin typeface="Verdana" panose="020B0604030504040204" pitchFamily="34" charset="0"/>
                  <a:ea typeface="Verdana" panose="020B0604030504040204" pitchFamily="34" charset="0"/>
                  <a:cs typeface="Verdana" panose="020B0604030504040204" pitchFamily="34" charset="0"/>
                </a:rPr>
                <a:t> </a:t>
              </a:r>
              <a:endParaRPr lang="en-US" altLang="en-US" sz="1200" b="0"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pic>
          <p:nvPicPr>
            <p:cNvPr id="14" name="Pearson Log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black">
            <a:xfrm>
              <a:off x="-7938" y="6435725"/>
              <a:ext cx="1441450" cy="430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115740468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userDrawn="1">
  <p:cSld name="8_Figure + Caption">
    <p:spTree>
      <p:nvGrpSpPr>
        <p:cNvPr id="1" name=""/>
        <p:cNvGrpSpPr/>
        <p:nvPr/>
      </p:nvGrpSpPr>
      <p:grpSpPr>
        <a:xfrm>
          <a:off x="0" y="0"/>
          <a:ext cx="0" cy="0"/>
          <a:chOff x="0" y="0"/>
          <a:chExt cx="0" cy="0"/>
        </a:xfrm>
      </p:grpSpPr>
      <p:sp>
        <p:nvSpPr>
          <p:cNvPr id="5" name="Rectangle 4"/>
          <p:cNvSpPr/>
          <p:nvPr/>
        </p:nvSpPr>
        <p:spPr bwMode="white">
          <a:xfrm>
            <a:off x="-7938" y="6435725"/>
            <a:ext cx="9161464" cy="43021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itle 7"/>
          <p:cNvSpPr>
            <a:spLocks noGrp="1"/>
          </p:cNvSpPr>
          <p:nvPr>
            <p:ph type="title" hasCustomPrompt="1"/>
          </p:nvPr>
        </p:nvSpPr>
        <p:spPr>
          <a:xfrm>
            <a:off x="457200" y="228600"/>
            <a:ext cx="8229600" cy="1066800"/>
          </a:xfrm>
        </p:spPr>
        <p:txBody>
          <a:bodyPr anchor="t"/>
          <a:lstStyle>
            <a:lvl1pPr>
              <a:defRPr sz="2400">
                <a:solidFill>
                  <a:schemeClr val="tx1"/>
                </a:solidFill>
              </a:defRPr>
            </a:lvl1pPr>
          </a:lstStyle>
          <a:p>
            <a:r>
              <a:rPr lang="en-US" dirty="0"/>
              <a:t>Click to add figure number and title</a:t>
            </a:r>
          </a:p>
        </p:txBody>
      </p:sp>
      <p:sp>
        <p:nvSpPr>
          <p:cNvPr id="10" name="Text Placeholder 9"/>
          <p:cNvSpPr>
            <a:spLocks noGrp="1"/>
          </p:cNvSpPr>
          <p:nvPr>
            <p:ph type="body" sz="quarter" idx="13" hasCustomPrompt="1"/>
          </p:nvPr>
        </p:nvSpPr>
        <p:spPr>
          <a:xfrm>
            <a:off x="457200" y="5368160"/>
            <a:ext cx="8229600" cy="916856"/>
          </a:xfrm>
        </p:spPr>
        <p:txBody>
          <a:bodyPr anchor="b"/>
          <a:lstStyle>
            <a:lvl1pPr marL="0" indent="0">
              <a:spcBef>
                <a:spcPts val="0"/>
              </a:spcBef>
              <a:buNone/>
              <a:defRPr sz="1600"/>
            </a:lvl1pPr>
            <a:lvl2pPr marL="0" indent="0">
              <a:spcBef>
                <a:spcPts val="0"/>
              </a:spcBef>
              <a:buNone/>
              <a:defRPr sz="1600"/>
            </a:lvl2pPr>
            <a:lvl3pPr marL="0" indent="0">
              <a:spcBef>
                <a:spcPts val="0"/>
              </a:spcBef>
              <a:buNone/>
              <a:defRPr sz="1600"/>
            </a:lvl3pPr>
            <a:lvl4pPr marL="0" indent="0">
              <a:spcBef>
                <a:spcPts val="0"/>
              </a:spcBef>
              <a:buNone/>
              <a:defRPr sz="1600"/>
            </a:lvl4pPr>
            <a:lvl5pPr marL="0" indent="0">
              <a:spcBef>
                <a:spcPts val="0"/>
              </a:spcBef>
              <a:buNone/>
              <a:defRPr sz="1600"/>
            </a:lvl5pPr>
            <a:lvl6pPr marL="0" indent="0">
              <a:spcBef>
                <a:spcPts val="0"/>
              </a:spcBef>
              <a:buNone/>
              <a:defRPr sz="1600"/>
            </a:lvl6pPr>
            <a:lvl7pPr marL="0" indent="0">
              <a:spcBef>
                <a:spcPts val="0"/>
              </a:spcBef>
              <a:buNone/>
              <a:defRPr sz="1600"/>
            </a:lvl7pPr>
            <a:lvl8pPr marL="0" indent="0">
              <a:spcBef>
                <a:spcPts val="0"/>
              </a:spcBef>
              <a:buNone/>
              <a:defRPr sz="1600"/>
            </a:lvl8pPr>
            <a:lvl9pPr marL="0" indent="0">
              <a:spcBef>
                <a:spcPts val="0"/>
              </a:spcBef>
              <a:buNone/>
              <a:defRPr sz="1600"/>
            </a:lvl9pPr>
          </a:lstStyle>
          <a:p>
            <a:pPr lvl="0"/>
            <a:r>
              <a:rPr lang="en-US" dirty="0"/>
              <a:t>Click to add caption</a:t>
            </a:r>
          </a:p>
        </p:txBody>
      </p:sp>
      <p:sp>
        <p:nvSpPr>
          <p:cNvPr id="11" name="TextBox 10"/>
          <p:cNvSpPr txBox="1"/>
          <p:nvPr userDrawn="1"/>
        </p:nvSpPr>
        <p:spPr>
          <a:xfrm>
            <a:off x="8341450" y="6515263"/>
            <a:ext cx="690700" cy="261610"/>
          </a:xfrm>
          <a:prstGeom prst="rect">
            <a:avLst/>
          </a:prstGeom>
          <a:noFill/>
        </p:spPr>
        <p:txBody>
          <a:bodyPr wrap="square" rtlCol="0">
            <a:spAutoFit/>
          </a:bodyPr>
          <a:lstStyle/>
          <a:p>
            <a:r>
              <a:rPr lang="en-US" sz="1100" dirty="0">
                <a:solidFill>
                  <a:schemeClr val="bg1"/>
                </a:solidFill>
              </a:rPr>
              <a:t>2-</a:t>
            </a:r>
            <a:fld id="{CCCDB388-9340-4FD2-A520-1C193286466A}" type="slidenum">
              <a:rPr lang="en-US" sz="1100" smtClean="0">
                <a:solidFill>
                  <a:schemeClr val="bg1"/>
                </a:solidFill>
              </a:rPr>
              <a:t>‹#›</a:t>
            </a:fld>
            <a:endParaRPr lang="en-US" sz="1100" dirty="0">
              <a:solidFill>
                <a:schemeClr val="bg1"/>
              </a:solidFill>
            </a:endParaRPr>
          </a:p>
        </p:txBody>
      </p:sp>
      <p:grpSp>
        <p:nvGrpSpPr>
          <p:cNvPr id="12" name="Group 11"/>
          <p:cNvGrpSpPr/>
          <p:nvPr userDrawn="1"/>
        </p:nvGrpSpPr>
        <p:grpSpPr>
          <a:xfrm>
            <a:off x="0" y="6443895"/>
            <a:ext cx="7740772" cy="422044"/>
            <a:chOff x="-7938" y="6434137"/>
            <a:chExt cx="7740772" cy="431801"/>
          </a:xfrm>
          <a:solidFill>
            <a:srgbClr val="0070C0"/>
          </a:solidFill>
        </p:grpSpPr>
        <p:sp>
          <p:nvSpPr>
            <p:cNvPr id="13" name="Copyright" descr="Pearson: Copyright 2015, 2012, 2009"/>
            <p:cNvSpPr txBox="1">
              <a:spLocks noChangeArrowheads="1"/>
            </p:cNvSpPr>
            <p:nvPr/>
          </p:nvSpPr>
          <p:spPr bwMode="auto">
            <a:xfrm>
              <a:off x="1411165" y="6434137"/>
              <a:ext cx="6321669" cy="423863"/>
            </a:xfrm>
            <a:prstGeom prst="rect">
              <a:avLst/>
            </a:prstGeom>
            <a:grpFill/>
            <a:ln w="9525">
              <a:noFill/>
              <a:miter lim="800000"/>
              <a:headEnd/>
              <a:tailEnd/>
            </a:ln>
          </p:spPr>
          <p:txBody>
            <a:bodyPr lIns="0" tIns="0" rIns="0" bIns="0" anchor="ctr"/>
            <a:lstStyle>
              <a:lvl1pPr eaLnBrk="0" hangingPunct="0">
                <a:defRPr sz="2400">
                  <a:solidFill>
                    <a:schemeClr val="tx1"/>
                  </a:solidFill>
                  <a:latin typeface="Arial" panose="020B0604020202020204" pitchFamily="34" charset="0"/>
                </a:defRPr>
              </a:lvl1pPr>
              <a:lvl2pPr marL="37931725" indent="-37474525" eaLnBrk="0" hangingPunct="0">
                <a:defRPr sz="2400">
                  <a:solidFill>
                    <a:schemeClr val="tx1"/>
                  </a:solidFill>
                  <a:latin typeface="Arial" panose="020B0604020202020204" pitchFamily="34" charset="0"/>
                </a:defRPr>
              </a:lvl2pPr>
              <a:lvl3pPr eaLnBrk="0" hangingPunct="0">
                <a:defRPr sz="2400">
                  <a:solidFill>
                    <a:schemeClr val="tx1"/>
                  </a:solidFill>
                  <a:latin typeface="Arial" panose="020B0604020202020204" pitchFamily="34" charset="0"/>
                </a:defRPr>
              </a:lvl3pPr>
              <a:lvl4pPr eaLnBrk="0" hangingPunct="0">
                <a:defRPr sz="2400">
                  <a:solidFill>
                    <a:schemeClr val="tx1"/>
                  </a:solidFill>
                  <a:latin typeface="Arial" panose="020B0604020202020204" pitchFamily="34" charset="0"/>
                </a:defRPr>
              </a:lvl4pPr>
              <a:lvl5pPr eaLnBrk="0" hangingPunct="0">
                <a:defRPr sz="2400">
                  <a:solidFill>
                    <a:schemeClr val="tx1"/>
                  </a:solidFill>
                  <a:latin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defRPr>
              </a:lvl9pPr>
            </a:lstStyle>
            <a:p>
              <a:pPr algn="ctr">
                <a:defRPr/>
              </a:pPr>
              <a:r>
                <a:rPr lang="en-US" altLang="en-US" sz="1200" b="0" dirty="0">
                  <a:solidFill>
                    <a:schemeClr val="bg1"/>
                  </a:solidFill>
                  <a:latin typeface="Verdana" panose="020B0604030504040204" pitchFamily="34" charset="0"/>
                  <a:ea typeface="Verdana" panose="020B0604030504040204" pitchFamily="34" charset="0"/>
                  <a:cs typeface="Verdana" panose="020B0604030504040204" pitchFamily="34" charset="0"/>
                </a:rPr>
                <a:t>Copyright © 2020 Pearson Education, Inc.</a:t>
              </a:r>
              <a:r>
                <a:rPr lang="en-US" altLang="en-US" sz="1200" b="0" baseline="0" dirty="0">
                  <a:solidFill>
                    <a:schemeClr val="bg1"/>
                  </a:solidFill>
                  <a:latin typeface="Verdana" panose="020B0604030504040204" pitchFamily="34" charset="0"/>
                  <a:ea typeface="Verdana" panose="020B0604030504040204" pitchFamily="34" charset="0"/>
                  <a:cs typeface="Verdana" panose="020B0604030504040204" pitchFamily="34" charset="0"/>
                </a:rPr>
                <a:t> </a:t>
              </a:r>
              <a:endParaRPr lang="en-US" altLang="en-US" sz="1200" b="0"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pic>
          <p:nvPicPr>
            <p:cNvPr id="14" name="Pearson Log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black">
            <a:xfrm>
              <a:off x="-7938" y="6435725"/>
              <a:ext cx="1441450" cy="430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11574046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Shape 24"/>
        <p:cNvGrpSpPr/>
        <p:nvPr/>
      </p:nvGrpSpPr>
      <p:grpSpPr>
        <a:xfrm>
          <a:off x="0" y="0"/>
          <a:ext cx="0" cy="0"/>
          <a:chOff x="0" y="0"/>
          <a:chExt cx="0" cy="0"/>
        </a:xfrm>
      </p:grpSpPr>
      <p:sp>
        <p:nvSpPr>
          <p:cNvPr id="25" name="Shape 25"/>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7" name="Shape 27"/>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28" name="Shape 28"/>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29" name="Shape 29"/>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
        <p:nvSpPr>
          <p:cNvPr id="4" name="Content Placeholder 3">
            <a:extLst>
              <a:ext uri="{FF2B5EF4-FFF2-40B4-BE49-F238E27FC236}">
                <a16:creationId xmlns:a16="http://schemas.microsoft.com/office/drawing/2014/main" id="{00F45AE3-EB76-41DE-97B2-CFE79B73D3C6}"/>
              </a:ext>
            </a:extLst>
          </p:cNvPr>
          <p:cNvSpPr>
            <a:spLocks noGrp="1"/>
          </p:cNvSpPr>
          <p:nvPr>
            <p:ph sz="quarter" idx="13"/>
          </p:nvPr>
        </p:nvSpPr>
        <p:spPr>
          <a:xfrm>
            <a:off x="457200" y="1441450"/>
            <a:ext cx="8232775" cy="1360473"/>
          </a:xfrm>
        </p:spPr>
        <p:txBody>
          <a:bodyPr/>
          <a:lstStyle>
            <a:lvl1pPr>
              <a:defRPr sz="2400"/>
            </a:lvl1pPr>
            <a:lvl2pPr>
              <a:defRPr sz="2400"/>
            </a:lvl2pPr>
            <a:lvl3pPr>
              <a:defRPr sz="2400"/>
            </a:lvl3pPr>
            <a:lvl4pPr>
              <a:defRPr sz="2400"/>
            </a:lvl4pPr>
            <a:lvl5pPr>
              <a:defRPr sz="24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Content Placeholder 2"/>
          <p:cNvSpPr>
            <a:spLocks noGrp="1"/>
          </p:cNvSpPr>
          <p:nvPr>
            <p:ph sz="quarter" idx="14"/>
          </p:nvPr>
        </p:nvSpPr>
        <p:spPr>
          <a:xfrm>
            <a:off x="457200" y="2911475"/>
            <a:ext cx="8229600" cy="1660525"/>
          </a:xfrm>
        </p:spPr>
        <p:txBody>
          <a:bodyPr/>
          <a:lstStyle>
            <a:lvl1pPr>
              <a:defRPr sz="2400"/>
            </a:lvl1pPr>
            <a:lvl2pPr>
              <a:defRPr sz="2400"/>
            </a:lvl2pPr>
            <a:lvl3pPr>
              <a:defRPr sz="2400"/>
            </a:lvl3pPr>
            <a:lvl4pPr>
              <a:defRPr sz="2400"/>
            </a:lvl4pPr>
            <a:lvl5pPr>
              <a:defRPr sz="2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6" name="Content Placeholder 5"/>
          <p:cNvSpPr>
            <a:spLocks noGrp="1"/>
          </p:cNvSpPr>
          <p:nvPr>
            <p:ph sz="quarter" idx="15"/>
          </p:nvPr>
        </p:nvSpPr>
        <p:spPr>
          <a:xfrm>
            <a:off x="466725" y="5167313"/>
            <a:ext cx="8223250" cy="771525"/>
          </a:xfrm>
        </p:spPr>
        <p:txBody>
          <a:bodyPr/>
          <a:lstStyle>
            <a:lvl1pPr>
              <a:defRPr sz="2400"/>
            </a:lvl1pPr>
            <a:lvl2pPr>
              <a:defRPr sz="2400"/>
            </a:lvl2pPr>
            <a:lvl3pPr>
              <a:defRPr sz="2400"/>
            </a:lvl3pPr>
            <a:lvl4pPr>
              <a:defRPr sz="2400"/>
            </a:lvl4pPr>
            <a:lvl5pPr>
              <a:defRPr sz="2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135354775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userDrawn="1">
  <p:cSld name="9_Figure + Caption">
    <p:spTree>
      <p:nvGrpSpPr>
        <p:cNvPr id="1" name=""/>
        <p:cNvGrpSpPr/>
        <p:nvPr/>
      </p:nvGrpSpPr>
      <p:grpSpPr>
        <a:xfrm>
          <a:off x="0" y="0"/>
          <a:ext cx="0" cy="0"/>
          <a:chOff x="0" y="0"/>
          <a:chExt cx="0" cy="0"/>
        </a:xfrm>
      </p:grpSpPr>
      <p:sp>
        <p:nvSpPr>
          <p:cNvPr id="5" name="Rectangle 4"/>
          <p:cNvSpPr/>
          <p:nvPr/>
        </p:nvSpPr>
        <p:spPr bwMode="white">
          <a:xfrm>
            <a:off x="-7938" y="6435725"/>
            <a:ext cx="9161464" cy="43021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itle 7"/>
          <p:cNvSpPr>
            <a:spLocks noGrp="1"/>
          </p:cNvSpPr>
          <p:nvPr>
            <p:ph type="title" hasCustomPrompt="1"/>
          </p:nvPr>
        </p:nvSpPr>
        <p:spPr>
          <a:xfrm>
            <a:off x="457200" y="228600"/>
            <a:ext cx="8229600" cy="1066800"/>
          </a:xfrm>
        </p:spPr>
        <p:txBody>
          <a:bodyPr anchor="t"/>
          <a:lstStyle>
            <a:lvl1pPr>
              <a:defRPr sz="2400">
                <a:solidFill>
                  <a:schemeClr val="tx1"/>
                </a:solidFill>
              </a:defRPr>
            </a:lvl1pPr>
          </a:lstStyle>
          <a:p>
            <a:r>
              <a:rPr lang="en-US" dirty="0"/>
              <a:t>Click to add figure number and title</a:t>
            </a:r>
          </a:p>
        </p:txBody>
      </p:sp>
      <p:sp>
        <p:nvSpPr>
          <p:cNvPr id="10" name="Text Placeholder 9"/>
          <p:cNvSpPr>
            <a:spLocks noGrp="1"/>
          </p:cNvSpPr>
          <p:nvPr>
            <p:ph type="body" sz="quarter" idx="13" hasCustomPrompt="1"/>
          </p:nvPr>
        </p:nvSpPr>
        <p:spPr>
          <a:xfrm>
            <a:off x="457200" y="5368160"/>
            <a:ext cx="8229600" cy="916856"/>
          </a:xfrm>
        </p:spPr>
        <p:txBody>
          <a:bodyPr anchor="b"/>
          <a:lstStyle>
            <a:lvl1pPr marL="0" indent="0">
              <a:spcBef>
                <a:spcPts val="0"/>
              </a:spcBef>
              <a:buNone/>
              <a:defRPr sz="1600"/>
            </a:lvl1pPr>
            <a:lvl2pPr marL="0" indent="0">
              <a:spcBef>
                <a:spcPts val="0"/>
              </a:spcBef>
              <a:buNone/>
              <a:defRPr sz="1600"/>
            </a:lvl2pPr>
            <a:lvl3pPr marL="0" indent="0">
              <a:spcBef>
                <a:spcPts val="0"/>
              </a:spcBef>
              <a:buNone/>
              <a:defRPr sz="1600"/>
            </a:lvl3pPr>
            <a:lvl4pPr marL="0" indent="0">
              <a:spcBef>
                <a:spcPts val="0"/>
              </a:spcBef>
              <a:buNone/>
              <a:defRPr sz="1600"/>
            </a:lvl4pPr>
            <a:lvl5pPr marL="0" indent="0">
              <a:spcBef>
                <a:spcPts val="0"/>
              </a:spcBef>
              <a:buNone/>
              <a:defRPr sz="1600"/>
            </a:lvl5pPr>
            <a:lvl6pPr marL="0" indent="0">
              <a:spcBef>
                <a:spcPts val="0"/>
              </a:spcBef>
              <a:buNone/>
              <a:defRPr sz="1600"/>
            </a:lvl6pPr>
            <a:lvl7pPr marL="0" indent="0">
              <a:spcBef>
                <a:spcPts val="0"/>
              </a:spcBef>
              <a:buNone/>
              <a:defRPr sz="1600"/>
            </a:lvl7pPr>
            <a:lvl8pPr marL="0" indent="0">
              <a:spcBef>
                <a:spcPts val="0"/>
              </a:spcBef>
              <a:buNone/>
              <a:defRPr sz="1600"/>
            </a:lvl8pPr>
            <a:lvl9pPr marL="0" indent="0">
              <a:spcBef>
                <a:spcPts val="0"/>
              </a:spcBef>
              <a:buNone/>
              <a:defRPr sz="1600"/>
            </a:lvl9pPr>
          </a:lstStyle>
          <a:p>
            <a:pPr lvl="0"/>
            <a:r>
              <a:rPr lang="en-US" dirty="0"/>
              <a:t>Click to add caption</a:t>
            </a:r>
          </a:p>
        </p:txBody>
      </p:sp>
      <p:sp>
        <p:nvSpPr>
          <p:cNvPr id="11" name="TextBox 10"/>
          <p:cNvSpPr txBox="1"/>
          <p:nvPr userDrawn="1"/>
        </p:nvSpPr>
        <p:spPr>
          <a:xfrm>
            <a:off x="8341450" y="6515263"/>
            <a:ext cx="690700" cy="261610"/>
          </a:xfrm>
          <a:prstGeom prst="rect">
            <a:avLst/>
          </a:prstGeom>
          <a:noFill/>
        </p:spPr>
        <p:txBody>
          <a:bodyPr wrap="square" rtlCol="0">
            <a:spAutoFit/>
          </a:bodyPr>
          <a:lstStyle/>
          <a:p>
            <a:r>
              <a:rPr lang="en-US" sz="1100" dirty="0">
                <a:solidFill>
                  <a:schemeClr val="bg1"/>
                </a:solidFill>
              </a:rPr>
              <a:t>2-</a:t>
            </a:r>
            <a:fld id="{CCCDB388-9340-4FD2-A520-1C193286466A}" type="slidenum">
              <a:rPr lang="en-US" sz="1100" smtClean="0">
                <a:solidFill>
                  <a:schemeClr val="bg1"/>
                </a:solidFill>
              </a:rPr>
              <a:t>‹#›</a:t>
            </a:fld>
            <a:endParaRPr lang="en-US" sz="1100" dirty="0">
              <a:solidFill>
                <a:schemeClr val="bg1"/>
              </a:solidFill>
            </a:endParaRPr>
          </a:p>
        </p:txBody>
      </p:sp>
      <p:grpSp>
        <p:nvGrpSpPr>
          <p:cNvPr id="12" name="Group 11"/>
          <p:cNvGrpSpPr/>
          <p:nvPr userDrawn="1"/>
        </p:nvGrpSpPr>
        <p:grpSpPr>
          <a:xfrm>
            <a:off x="0" y="6443895"/>
            <a:ext cx="7740772" cy="422044"/>
            <a:chOff x="-7938" y="6434137"/>
            <a:chExt cx="7740772" cy="431801"/>
          </a:xfrm>
          <a:solidFill>
            <a:srgbClr val="0070C0"/>
          </a:solidFill>
        </p:grpSpPr>
        <p:sp>
          <p:nvSpPr>
            <p:cNvPr id="13" name="Copyright" descr="Pearson: Copyright 2015, 2012, 2009"/>
            <p:cNvSpPr txBox="1">
              <a:spLocks noChangeArrowheads="1"/>
            </p:cNvSpPr>
            <p:nvPr/>
          </p:nvSpPr>
          <p:spPr bwMode="auto">
            <a:xfrm>
              <a:off x="1411165" y="6434137"/>
              <a:ext cx="6321669" cy="423863"/>
            </a:xfrm>
            <a:prstGeom prst="rect">
              <a:avLst/>
            </a:prstGeom>
            <a:grpFill/>
            <a:ln w="9525">
              <a:noFill/>
              <a:miter lim="800000"/>
              <a:headEnd/>
              <a:tailEnd/>
            </a:ln>
          </p:spPr>
          <p:txBody>
            <a:bodyPr lIns="0" tIns="0" rIns="0" bIns="0" anchor="ctr"/>
            <a:lstStyle>
              <a:lvl1pPr eaLnBrk="0" hangingPunct="0">
                <a:defRPr sz="2400">
                  <a:solidFill>
                    <a:schemeClr val="tx1"/>
                  </a:solidFill>
                  <a:latin typeface="Arial" panose="020B0604020202020204" pitchFamily="34" charset="0"/>
                </a:defRPr>
              </a:lvl1pPr>
              <a:lvl2pPr marL="37931725" indent="-37474525" eaLnBrk="0" hangingPunct="0">
                <a:defRPr sz="2400">
                  <a:solidFill>
                    <a:schemeClr val="tx1"/>
                  </a:solidFill>
                  <a:latin typeface="Arial" panose="020B0604020202020204" pitchFamily="34" charset="0"/>
                </a:defRPr>
              </a:lvl2pPr>
              <a:lvl3pPr eaLnBrk="0" hangingPunct="0">
                <a:defRPr sz="2400">
                  <a:solidFill>
                    <a:schemeClr val="tx1"/>
                  </a:solidFill>
                  <a:latin typeface="Arial" panose="020B0604020202020204" pitchFamily="34" charset="0"/>
                </a:defRPr>
              </a:lvl3pPr>
              <a:lvl4pPr eaLnBrk="0" hangingPunct="0">
                <a:defRPr sz="2400">
                  <a:solidFill>
                    <a:schemeClr val="tx1"/>
                  </a:solidFill>
                  <a:latin typeface="Arial" panose="020B0604020202020204" pitchFamily="34" charset="0"/>
                </a:defRPr>
              </a:lvl4pPr>
              <a:lvl5pPr eaLnBrk="0" hangingPunct="0">
                <a:defRPr sz="2400">
                  <a:solidFill>
                    <a:schemeClr val="tx1"/>
                  </a:solidFill>
                  <a:latin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defRPr>
              </a:lvl9pPr>
            </a:lstStyle>
            <a:p>
              <a:pPr algn="ctr">
                <a:defRPr/>
              </a:pPr>
              <a:r>
                <a:rPr lang="en-US" altLang="en-US" sz="1200" b="0" dirty="0">
                  <a:solidFill>
                    <a:schemeClr val="bg1"/>
                  </a:solidFill>
                  <a:latin typeface="Verdana" panose="020B0604030504040204" pitchFamily="34" charset="0"/>
                  <a:ea typeface="Verdana" panose="020B0604030504040204" pitchFamily="34" charset="0"/>
                  <a:cs typeface="Verdana" panose="020B0604030504040204" pitchFamily="34" charset="0"/>
                </a:rPr>
                <a:t>Copyright © 2020 Pearson Education, Inc.</a:t>
              </a:r>
              <a:r>
                <a:rPr lang="en-US" altLang="en-US" sz="1200" b="0" baseline="0" dirty="0">
                  <a:solidFill>
                    <a:schemeClr val="bg1"/>
                  </a:solidFill>
                  <a:latin typeface="Verdana" panose="020B0604030504040204" pitchFamily="34" charset="0"/>
                  <a:ea typeface="Verdana" panose="020B0604030504040204" pitchFamily="34" charset="0"/>
                  <a:cs typeface="Verdana" panose="020B0604030504040204" pitchFamily="34" charset="0"/>
                </a:rPr>
                <a:t> </a:t>
              </a:r>
              <a:endParaRPr lang="en-US" altLang="en-US" sz="1200" b="0"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pic>
          <p:nvPicPr>
            <p:cNvPr id="14" name="Pearson Log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black">
            <a:xfrm>
              <a:off x="-7938" y="6435725"/>
              <a:ext cx="1441450" cy="430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115740468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userDrawn="1">
  <p:cSld name="10_Figure + Caption">
    <p:spTree>
      <p:nvGrpSpPr>
        <p:cNvPr id="1" name=""/>
        <p:cNvGrpSpPr/>
        <p:nvPr/>
      </p:nvGrpSpPr>
      <p:grpSpPr>
        <a:xfrm>
          <a:off x="0" y="0"/>
          <a:ext cx="0" cy="0"/>
          <a:chOff x="0" y="0"/>
          <a:chExt cx="0" cy="0"/>
        </a:xfrm>
      </p:grpSpPr>
      <p:sp>
        <p:nvSpPr>
          <p:cNvPr id="5" name="Rectangle 4"/>
          <p:cNvSpPr/>
          <p:nvPr/>
        </p:nvSpPr>
        <p:spPr bwMode="white">
          <a:xfrm>
            <a:off x="-7938" y="6435725"/>
            <a:ext cx="9161464" cy="43021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itle 7"/>
          <p:cNvSpPr>
            <a:spLocks noGrp="1"/>
          </p:cNvSpPr>
          <p:nvPr>
            <p:ph type="title" hasCustomPrompt="1"/>
          </p:nvPr>
        </p:nvSpPr>
        <p:spPr>
          <a:xfrm>
            <a:off x="457200" y="228600"/>
            <a:ext cx="8229600" cy="1066800"/>
          </a:xfrm>
        </p:spPr>
        <p:txBody>
          <a:bodyPr anchor="t"/>
          <a:lstStyle>
            <a:lvl1pPr>
              <a:defRPr sz="2400">
                <a:solidFill>
                  <a:schemeClr val="tx1"/>
                </a:solidFill>
              </a:defRPr>
            </a:lvl1pPr>
          </a:lstStyle>
          <a:p>
            <a:r>
              <a:rPr lang="en-US" dirty="0"/>
              <a:t>Click to add figure number and title</a:t>
            </a:r>
          </a:p>
        </p:txBody>
      </p:sp>
      <p:sp>
        <p:nvSpPr>
          <p:cNvPr id="10" name="Text Placeholder 9"/>
          <p:cNvSpPr>
            <a:spLocks noGrp="1"/>
          </p:cNvSpPr>
          <p:nvPr>
            <p:ph type="body" sz="quarter" idx="13" hasCustomPrompt="1"/>
          </p:nvPr>
        </p:nvSpPr>
        <p:spPr>
          <a:xfrm>
            <a:off x="457200" y="5368160"/>
            <a:ext cx="8229600" cy="916856"/>
          </a:xfrm>
        </p:spPr>
        <p:txBody>
          <a:bodyPr anchor="b"/>
          <a:lstStyle>
            <a:lvl1pPr marL="0" indent="0">
              <a:spcBef>
                <a:spcPts val="0"/>
              </a:spcBef>
              <a:buNone/>
              <a:defRPr sz="1600"/>
            </a:lvl1pPr>
            <a:lvl2pPr marL="0" indent="0">
              <a:spcBef>
                <a:spcPts val="0"/>
              </a:spcBef>
              <a:buNone/>
              <a:defRPr sz="1600"/>
            </a:lvl2pPr>
            <a:lvl3pPr marL="0" indent="0">
              <a:spcBef>
                <a:spcPts val="0"/>
              </a:spcBef>
              <a:buNone/>
              <a:defRPr sz="1600"/>
            </a:lvl3pPr>
            <a:lvl4pPr marL="0" indent="0">
              <a:spcBef>
                <a:spcPts val="0"/>
              </a:spcBef>
              <a:buNone/>
              <a:defRPr sz="1600"/>
            </a:lvl4pPr>
            <a:lvl5pPr marL="0" indent="0">
              <a:spcBef>
                <a:spcPts val="0"/>
              </a:spcBef>
              <a:buNone/>
              <a:defRPr sz="1600"/>
            </a:lvl5pPr>
            <a:lvl6pPr marL="0" indent="0">
              <a:spcBef>
                <a:spcPts val="0"/>
              </a:spcBef>
              <a:buNone/>
              <a:defRPr sz="1600"/>
            </a:lvl6pPr>
            <a:lvl7pPr marL="0" indent="0">
              <a:spcBef>
                <a:spcPts val="0"/>
              </a:spcBef>
              <a:buNone/>
              <a:defRPr sz="1600"/>
            </a:lvl7pPr>
            <a:lvl8pPr marL="0" indent="0">
              <a:spcBef>
                <a:spcPts val="0"/>
              </a:spcBef>
              <a:buNone/>
              <a:defRPr sz="1600"/>
            </a:lvl8pPr>
            <a:lvl9pPr marL="0" indent="0">
              <a:spcBef>
                <a:spcPts val="0"/>
              </a:spcBef>
              <a:buNone/>
              <a:defRPr sz="1600"/>
            </a:lvl9pPr>
          </a:lstStyle>
          <a:p>
            <a:pPr lvl="0"/>
            <a:r>
              <a:rPr lang="en-US" dirty="0"/>
              <a:t>Click to add caption</a:t>
            </a:r>
          </a:p>
        </p:txBody>
      </p:sp>
      <p:sp>
        <p:nvSpPr>
          <p:cNvPr id="11" name="TextBox 10"/>
          <p:cNvSpPr txBox="1"/>
          <p:nvPr userDrawn="1"/>
        </p:nvSpPr>
        <p:spPr>
          <a:xfrm>
            <a:off x="8341450" y="6515263"/>
            <a:ext cx="690700" cy="261610"/>
          </a:xfrm>
          <a:prstGeom prst="rect">
            <a:avLst/>
          </a:prstGeom>
          <a:noFill/>
        </p:spPr>
        <p:txBody>
          <a:bodyPr wrap="square" rtlCol="0">
            <a:spAutoFit/>
          </a:bodyPr>
          <a:lstStyle/>
          <a:p>
            <a:r>
              <a:rPr lang="en-US" sz="1100" dirty="0">
                <a:solidFill>
                  <a:schemeClr val="bg1"/>
                </a:solidFill>
              </a:rPr>
              <a:t>2-</a:t>
            </a:r>
            <a:fld id="{CCCDB388-9340-4FD2-A520-1C193286466A}" type="slidenum">
              <a:rPr lang="en-US" sz="1100" smtClean="0">
                <a:solidFill>
                  <a:schemeClr val="bg1"/>
                </a:solidFill>
              </a:rPr>
              <a:t>‹#›</a:t>
            </a:fld>
            <a:endParaRPr lang="en-US" sz="1100" dirty="0">
              <a:solidFill>
                <a:schemeClr val="bg1"/>
              </a:solidFill>
            </a:endParaRPr>
          </a:p>
        </p:txBody>
      </p:sp>
      <p:grpSp>
        <p:nvGrpSpPr>
          <p:cNvPr id="12" name="Group 11"/>
          <p:cNvGrpSpPr/>
          <p:nvPr userDrawn="1"/>
        </p:nvGrpSpPr>
        <p:grpSpPr>
          <a:xfrm>
            <a:off x="0" y="6443895"/>
            <a:ext cx="7740772" cy="422044"/>
            <a:chOff x="-7938" y="6434137"/>
            <a:chExt cx="7740772" cy="431801"/>
          </a:xfrm>
          <a:solidFill>
            <a:srgbClr val="0070C0"/>
          </a:solidFill>
        </p:grpSpPr>
        <p:sp>
          <p:nvSpPr>
            <p:cNvPr id="13" name="Copyright" descr="Pearson: Copyright 2015, 2012, 2009"/>
            <p:cNvSpPr txBox="1">
              <a:spLocks noChangeArrowheads="1"/>
            </p:cNvSpPr>
            <p:nvPr/>
          </p:nvSpPr>
          <p:spPr bwMode="auto">
            <a:xfrm>
              <a:off x="1411165" y="6434137"/>
              <a:ext cx="6321669" cy="423863"/>
            </a:xfrm>
            <a:prstGeom prst="rect">
              <a:avLst/>
            </a:prstGeom>
            <a:grpFill/>
            <a:ln w="9525">
              <a:noFill/>
              <a:miter lim="800000"/>
              <a:headEnd/>
              <a:tailEnd/>
            </a:ln>
          </p:spPr>
          <p:txBody>
            <a:bodyPr lIns="0" tIns="0" rIns="0" bIns="0" anchor="ctr"/>
            <a:lstStyle>
              <a:lvl1pPr eaLnBrk="0" hangingPunct="0">
                <a:defRPr sz="2400">
                  <a:solidFill>
                    <a:schemeClr val="tx1"/>
                  </a:solidFill>
                  <a:latin typeface="Arial" panose="020B0604020202020204" pitchFamily="34" charset="0"/>
                </a:defRPr>
              </a:lvl1pPr>
              <a:lvl2pPr marL="37931725" indent="-37474525" eaLnBrk="0" hangingPunct="0">
                <a:defRPr sz="2400">
                  <a:solidFill>
                    <a:schemeClr val="tx1"/>
                  </a:solidFill>
                  <a:latin typeface="Arial" panose="020B0604020202020204" pitchFamily="34" charset="0"/>
                </a:defRPr>
              </a:lvl2pPr>
              <a:lvl3pPr eaLnBrk="0" hangingPunct="0">
                <a:defRPr sz="2400">
                  <a:solidFill>
                    <a:schemeClr val="tx1"/>
                  </a:solidFill>
                  <a:latin typeface="Arial" panose="020B0604020202020204" pitchFamily="34" charset="0"/>
                </a:defRPr>
              </a:lvl3pPr>
              <a:lvl4pPr eaLnBrk="0" hangingPunct="0">
                <a:defRPr sz="2400">
                  <a:solidFill>
                    <a:schemeClr val="tx1"/>
                  </a:solidFill>
                  <a:latin typeface="Arial" panose="020B0604020202020204" pitchFamily="34" charset="0"/>
                </a:defRPr>
              </a:lvl4pPr>
              <a:lvl5pPr eaLnBrk="0" hangingPunct="0">
                <a:defRPr sz="2400">
                  <a:solidFill>
                    <a:schemeClr val="tx1"/>
                  </a:solidFill>
                  <a:latin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defRPr>
              </a:lvl9pPr>
            </a:lstStyle>
            <a:p>
              <a:pPr algn="ctr">
                <a:defRPr/>
              </a:pPr>
              <a:r>
                <a:rPr lang="en-US" altLang="en-US" sz="1200" b="0" dirty="0">
                  <a:solidFill>
                    <a:schemeClr val="bg1"/>
                  </a:solidFill>
                  <a:latin typeface="Verdana" panose="020B0604030504040204" pitchFamily="34" charset="0"/>
                  <a:ea typeface="Verdana" panose="020B0604030504040204" pitchFamily="34" charset="0"/>
                  <a:cs typeface="Verdana" panose="020B0604030504040204" pitchFamily="34" charset="0"/>
                </a:rPr>
                <a:t>Copyright © 2020 Pearson Education, Inc.</a:t>
              </a:r>
              <a:r>
                <a:rPr lang="en-US" altLang="en-US" sz="1200" b="0" baseline="0" dirty="0">
                  <a:solidFill>
                    <a:schemeClr val="bg1"/>
                  </a:solidFill>
                  <a:latin typeface="Verdana" panose="020B0604030504040204" pitchFamily="34" charset="0"/>
                  <a:ea typeface="Verdana" panose="020B0604030504040204" pitchFamily="34" charset="0"/>
                  <a:cs typeface="Verdana" panose="020B0604030504040204" pitchFamily="34" charset="0"/>
                </a:rPr>
                <a:t> </a:t>
              </a:r>
              <a:endParaRPr lang="en-US" altLang="en-US" sz="1200" b="0"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pic>
          <p:nvPicPr>
            <p:cNvPr id="14" name="Pearson Log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black">
            <a:xfrm>
              <a:off x="-7938" y="6435725"/>
              <a:ext cx="1441450" cy="430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115740468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457200" y="2514600"/>
            <a:ext cx="8229600" cy="533400"/>
          </a:xfrm>
        </p:spPr>
        <p:txBody>
          <a:bodyPr/>
          <a:lstStyle>
            <a:lvl1pPr>
              <a:buSzPct val="100000"/>
              <a:defRPr/>
            </a:lvl1pPr>
            <a:lvl5pPr>
              <a:defRPr/>
            </a:lvl5pPr>
            <a:lvl6pPr>
              <a:defRPr/>
            </a:lvl6pPr>
            <a:lvl7pPr>
              <a:defRPr/>
            </a:lvl7pPr>
            <a:lvl8pPr>
              <a:defRPr/>
            </a:lvl8pPr>
            <a:lvl9pPr>
              <a:defRPr/>
            </a:lvl9pPr>
          </a:lstStyle>
          <a:p>
            <a:pPr lvl="0"/>
            <a:r>
              <a:rPr lang="en-US" dirty="0"/>
              <a:t>Click to edit Master text styles</a:t>
            </a:r>
          </a:p>
          <a:p>
            <a:pPr lvl="1"/>
            <a:r>
              <a:rPr lang="en-US" dirty="0"/>
              <a:t>Second level</a:t>
            </a:r>
          </a:p>
        </p:txBody>
      </p:sp>
      <p:sp>
        <p:nvSpPr>
          <p:cNvPr id="4" name="Content Placeholder 2"/>
          <p:cNvSpPr>
            <a:spLocks noGrp="1"/>
          </p:cNvSpPr>
          <p:nvPr>
            <p:ph idx="10"/>
          </p:nvPr>
        </p:nvSpPr>
        <p:spPr>
          <a:xfrm>
            <a:off x="533400" y="1676401"/>
            <a:ext cx="8229600" cy="533400"/>
          </a:xfrm>
        </p:spPr>
        <p:txBody>
          <a:bodyPr/>
          <a:lstStyle>
            <a:lvl1pPr>
              <a:buSzPct val="100000"/>
              <a:defRPr/>
            </a:lvl1pPr>
            <a:lvl5pPr>
              <a:defRPr/>
            </a:lvl5pPr>
            <a:lvl6pPr>
              <a:defRPr/>
            </a:lvl6pPr>
            <a:lvl7pPr>
              <a:defRPr/>
            </a:lvl7pPr>
            <a:lvl8pPr>
              <a:defRPr/>
            </a:lvl8pPr>
            <a:lvl9pPr>
              <a:defRPr/>
            </a:lvl9pPr>
          </a:lstStyle>
          <a:p>
            <a:pPr lvl="0"/>
            <a:r>
              <a:rPr lang="en-US" dirty="0"/>
              <a:t>Click to edit Master text styles</a:t>
            </a:r>
          </a:p>
          <a:p>
            <a:pPr lvl="1"/>
            <a:r>
              <a:rPr lang="en-US" dirty="0"/>
              <a:t>Second level</a:t>
            </a:r>
          </a:p>
        </p:txBody>
      </p:sp>
      <p:sp>
        <p:nvSpPr>
          <p:cNvPr id="5" name="Content Placeholder 4"/>
          <p:cNvSpPr>
            <a:spLocks noGrp="1"/>
          </p:cNvSpPr>
          <p:nvPr>
            <p:ph sz="quarter" idx="11"/>
          </p:nvPr>
        </p:nvSpPr>
        <p:spPr>
          <a:xfrm>
            <a:off x="457200" y="3429000"/>
            <a:ext cx="8077200" cy="762000"/>
          </a:xfrm>
        </p:spPr>
        <p:txBody>
          <a:bodyPr/>
          <a:lstStyle/>
          <a:p>
            <a:pPr lvl="0"/>
            <a:r>
              <a:rPr lang="en-US" dirty="0"/>
              <a:t>Click to edit Master text styles</a:t>
            </a:r>
          </a:p>
          <a:p>
            <a:pPr lvl="1"/>
            <a:r>
              <a:rPr lang="en-US" dirty="0"/>
              <a:t>Second level</a:t>
            </a:r>
          </a:p>
        </p:txBody>
      </p:sp>
      <p:sp>
        <p:nvSpPr>
          <p:cNvPr id="7" name="Content Placeholder 6"/>
          <p:cNvSpPr>
            <a:spLocks noGrp="1"/>
          </p:cNvSpPr>
          <p:nvPr>
            <p:ph sz="quarter" idx="12"/>
          </p:nvPr>
        </p:nvSpPr>
        <p:spPr>
          <a:xfrm>
            <a:off x="533400" y="4267200"/>
            <a:ext cx="8077200" cy="762000"/>
          </a:xfrm>
        </p:spPr>
        <p:txBody>
          <a:bodyPr/>
          <a:lstStyle/>
          <a:p>
            <a:pPr lvl="0"/>
            <a:r>
              <a:rPr lang="en-US" dirty="0"/>
              <a:t>Click to edit Master text styles</a:t>
            </a:r>
          </a:p>
          <a:p>
            <a:pPr lvl="1"/>
            <a:r>
              <a:rPr lang="en-US" dirty="0"/>
              <a:t>Second level</a:t>
            </a:r>
          </a:p>
        </p:txBody>
      </p:sp>
      <p:sp>
        <p:nvSpPr>
          <p:cNvPr id="10" name="Content Placeholder 9"/>
          <p:cNvSpPr>
            <a:spLocks noGrp="1"/>
          </p:cNvSpPr>
          <p:nvPr>
            <p:ph sz="quarter" idx="13"/>
          </p:nvPr>
        </p:nvSpPr>
        <p:spPr>
          <a:xfrm>
            <a:off x="457200" y="5410200"/>
            <a:ext cx="8077200" cy="838200"/>
          </a:xfrm>
        </p:spPr>
        <p:txBody>
          <a:body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194981198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4_Title and Two Content">
    <p:spTree>
      <p:nvGrpSpPr>
        <p:cNvPr id="1" name="Shape 30"/>
        <p:cNvGrpSpPr/>
        <p:nvPr/>
      </p:nvGrpSpPr>
      <p:grpSpPr>
        <a:xfrm>
          <a:off x="0" y="0"/>
          <a:ext cx="0" cy="0"/>
          <a:chOff x="0" y="0"/>
          <a:chExt cx="0" cy="0"/>
        </a:xfrm>
      </p:grpSpPr>
      <p:sp>
        <p:nvSpPr>
          <p:cNvPr id="31" name="Shape 31"/>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34" name="Shape 34"/>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
        <p:nvSpPr>
          <p:cNvPr id="4" name="Content Placeholder 3">
            <a:extLst>
              <a:ext uri="{FF2B5EF4-FFF2-40B4-BE49-F238E27FC236}">
                <a16:creationId xmlns:a16="http://schemas.microsoft.com/office/drawing/2014/main" id="{211BB07C-705F-4113-A2C5-779D6EA64D97}"/>
              </a:ext>
            </a:extLst>
          </p:cNvPr>
          <p:cNvSpPr>
            <a:spLocks noGrp="1"/>
          </p:cNvSpPr>
          <p:nvPr>
            <p:ph sz="quarter" idx="13"/>
          </p:nvPr>
        </p:nvSpPr>
        <p:spPr>
          <a:xfrm>
            <a:off x="457200" y="1556327"/>
            <a:ext cx="8229600" cy="2267528"/>
          </a:xfrm>
        </p:spPr>
        <p:txBody>
          <a:bodyPr/>
          <a:lstStyle/>
          <a:p>
            <a:pPr lvl="0"/>
            <a:r>
              <a:rPr lang="en-US" dirty="0"/>
              <a:t>Edit Master text styles</a:t>
            </a:r>
          </a:p>
        </p:txBody>
      </p:sp>
      <p:sp>
        <p:nvSpPr>
          <p:cNvPr id="7" name="Content Placeholder 6">
            <a:extLst>
              <a:ext uri="{FF2B5EF4-FFF2-40B4-BE49-F238E27FC236}">
                <a16:creationId xmlns:a16="http://schemas.microsoft.com/office/drawing/2014/main" id="{820D01C0-4FD2-4065-9EC3-96A308398288}"/>
              </a:ext>
            </a:extLst>
          </p:cNvPr>
          <p:cNvSpPr>
            <a:spLocks noGrp="1"/>
          </p:cNvSpPr>
          <p:nvPr>
            <p:ph sz="quarter" idx="14"/>
          </p:nvPr>
        </p:nvSpPr>
        <p:spPr>
          <a:xfrm>
            <a:off x="457200" y="3971925"/>
            <a:ext cx="8229600" cy="2105025"/>
          </a:xfrm>
        </p:spPr>
        <p:txBody>
          <a:bodyPr/>
          <a:lstStyle/>
          <a:p>
            <a:pPr lvl="0"/>
            <a:r>
              <a:rPr lang="en-US" dirty="0"/>
              <a:t>Edit Master text styles</a:t>
            </a:r>
          </a:p>
        </p:txBody>
      </p:sp>
    </p:spTree>
    <p:extLst>
      <p:ext uri="{BB962C8B-B14F-4D97-AF65-F5344CB8AC3E}">
        <p14:creationId xmlns:p14="http://schemas.microsoft.com/office/powerpoint/2010/main" val="17708182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Shape 24"/>
        <p:cNvGrpSpPr/>
        <p:nvPr/>
      </p:nvGrpSpPr>
      <p:grpSpPr>
        <a:xfrm>
          <a:off x="0" y="0"/>
          <a:ext cx="0" cy="0"/>
          <a:chOff x="0" y="0"/>
          <a:chExt cx="0" cy="0"/>
        </a:xfrm>
      </p:grpSpPr>
      <p:sp>
        <p:nvSpPr>
          <p:cNvPr id="25" name="Shape 25"/>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7" name="Shape 27"/>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28" name="Shape 28"/>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29" name="Shape 29"/>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
        <p:nvSpPr>
          <p:cNvPr id="4" name="Content Placeholder 3">
            <a:extLst>
              <a:ext uri="{FF2B5EF4-FFF2-40B4-BE49-F238E27FC236}">
                <a16:creationId xmlns:a16="http://schemas.microsoft.com/office/drawing/2014/main" id="{00F45AE3-EB76-41DE-97B2-CFE79B73D3C6}"/>
              </a:ext>
            </a:extLst>
          </p:cNvPr>
          <p:cNvSpPr>
            <a:spLocks noGrp="1"/>
          </p:cNvSpPr>
          <p:nvPr>
            <p:ph sz="quarter" idx="13"/>
          </p:nvPr>
        </p:nvSpPr>
        <p:spPr>
          <a:xfrm>
            <a:off x="457200" y="1441451"/>
            <a:ext cx="8232775" cy="775768"/>
          </a:xfrm>
        </p:spPr>
        <p:txBody>
          <a:bodyPr/>
          <a:lstStyle>
            <a:lvl1pPr>
              <a:defRPr sz="2400"/>
            </a:lvl1pPr>
            <a:lvl2pPr>
              <a:defRPr sz="2400"/>
            </a:lvl2pPr>
            <a:lvl3pPr>
              <a:defRPr sz="2400"/>
            </a:lvl3pPr>
            <a:lvl4pPr>
              <a:defRPr sz="2400"/>
            </a:lvl4pPr>
            <a:lvl5pPr>
              <a:defRPr sz="24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Content Placeholder 2"/>
          <p:cNvSpPr>
            <a:spLocks noGrp="1"/>
          </p:cNvSpPr>
          <p:nvPr>
            <p:ph sz="quarter" idx="14"/>
          </p:nvPr>
        </p:nvSpPr>
        <p:spPr>
          <a:xfrm>
            <a:off x="457200" y="2531151"/>
            <a:ext cx="8229600" cy="802769"/>
          </a:xfrm>
        </p:spPr>
        <p:txBody>
          <a:bodyPr/>
          <a:lstStyle>
            <a:lvl1pPr>
              <a:defRPr sz="2400"/>
            </a:lvl1pPr>
            <a:lvl2pPr>
              <a:defRPr sz="2400"/>
            </a:lvl2pPr>
            <a:lvl3pPr>
              <a:defRPr sz="2400"/>
            </a:lvl3pPr>
            <a:lvl4pPr>
              <a:defRPr sz="2400"/>
            </a:lvl4pPr>
            <a:lvl5pPr>
              <a:defRPr sz="2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6" name="Content Placeholder 5"/>
          <p:cNvSpPr>
            <a:spLocks noGrp="1"/>
          </p:cNvSpPr>
          <p:nvPr>
            <p:ph sz="quarter" idx="15"/>
          </p:nvPr>
        </p:nvSpPr>
        <p:spPr>
          <a:xfrm>
            <a:off x="466725" y="3670293"/>
            <a:ext cx="8223250" cy="771525"/>
          </a:xfrm>
        </p:spPr>
        <p:txBody>
          <a:bodyPr/>
          <a:lstStyle>
            <a:lvl1pPr>
              <a:defRPr sz="2400"/>
            </a:lvl1pPr>
            <a:lvl2pPr>
              <a:defRPr sz="2400"/>
            </a:lvl2pPr>
            <a:lvl3pPr>
              <a:defRPr sz="2400"/>
            </a:lvl3pPr>
            <a:lvl4pPr>
              <a:defRPr sz="2400"/>
            </a:lvl4pPr>
            <a:lvl5pPr>
              <a:defRPr sz="2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5" name="Content Placeholder 4"/>
          <p:cNvSpPr>
            <a:spLocks noGrp="1"/>
          </p:cNvSpPr>
          <p:nvPr>
            <p:ph sz="quarter" idx="16"/>
          </p:nvPr>
        </p:nvSpPr>
        <p:spPr>
          <a:xfrm>
            <a:off x="466725" y="4814888"/>
            <a:ext cx="8223250" cy="13573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Tree>
    <p:extLst>
      <p:ext uri="{BB962C8B-B14F-4D97-AF65-F5344CB8AC3E}">
        <p14:creationId xmlns:p14="http://schemas.microsoft.com/office/powerpoint/2010/main" val="15635193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Figure + Caption">
    <p:spTree>
      <p:nvGrpSpPr>
        <p:cNvPr id="1" name="Shape 53"/>
        <p:cNvGrpSpPr/>
        <p:nvPr/>
      </p:nvGrpSpPr>
      <p:grpSpPr>
        <a:xfrm>
          <a:off x="0" y="0"/>
          <a:ext cx="0" cy="0"/>
          <a:chOff x="0" y="0"/>
          <a:chExt cx="0" cy="0"/>
        </a:xfrm>
      </p:grpSpPr>
      <p:sp>
        <p:nvSpPr>
          <p:cNvPr id="54" name="Shape 54"/>
          <p:cNvSpPr txBox="1">
            <a:spLocks noGrp="1"/>
          </p:cNvSpPr>
          <p:nvPr>
            <p:ph type="title" hasCustomPrompt="1"/>
          </p:nvPr>
        </p:nvSpPr>
        <p:spPr>
          <a:xfrm>
            <a:off x="457200" y="228600"/>
            <a:ext cx="8229600" cy="106679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dirty="0"/>
              <a:t>Click to add figure number and title</a:t>
            </a:r>
            <a:endParaRPr dirty="0"/>
          </a:p>
        </p:txBody>
      </p:sp>
      <p:sp>
        <p:nvSpPr>
          <p:cNvPr id="55" name="Shape 55"/>
          <p:cNvSpPr txBox="1">
            <a:spLocks noGrp="1"/>
          </p:cNvSpPr>
          <p:nvPr>
            <p:ph type="body" idx="1" hasCustomPrompt="1"/>
          </p:nvPr>
        </p:nvSpPr>
        <p:spPr>
          <a:xfrm>
            <a:off x="457200" y="5050971"/>
            <a:ext cx="8229600" cy="1018367"/>
          </a:xfrm>
          <a:prstGeom prst="rect">
            <a:avLst/>
          </a:prstGeom>
          <a:noFill/>
          <a:ln>
            <a:noFill/>
          </a:ln>
        </p:spPr>
        <p:txBody>
          <a:bodyPr lIns="91425" tIns="91425" rIns="91425" bIns="91425" anchor="b" anchorCtr="0"/>
          <a:lstStyle>
            <a:lvl1pPr marL="0" marR="0" lvl="0" indent="0" algn="l" rtl="0">
              <a:spcBef>
                <a:spcPts val="0"/>
              </a:spcBef>
              <a:buClr>
                <a:srgbClr val="007FA3"/>
              </a:buClr>
              <a:buFont typeface="Arial"/>
              <a:buNone/>
              <a:defRPr sz="12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r>
              <a:rPr lang="en-US" dirty="0"/>
              <a:t>Click to add caption</a:t>
            </a:r>
            <a:endParaRPr dirty="0"/>
          </a:p>
        </p:txBody>
      </p:sp>
      <p:sp>
        <p:nvSpPr>
          <p:cNvPr id="56" name="Shape 56"/>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57" name="Shape 57"/>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58" name="Shape 58"/>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dk1"/>
                </a:solidFill>
                <a:latin typeface="Arial"/>
                <a:ea typeface="Arial"/>
                <a:cs typeface="Arial"/>
                <a:sym typeface="Arial"/>
              </a:rPr>
              <a:t>‹#›</a:t>
            </a:fld>
            <a:endParaRPr lang="en-US" sz="900" b="0" i="0" u="none" strike="noStrike" cap="none">
              <a:solidFill>
                <a:schemeClr val="dk1"/>
              </a:solidFill>
              <a:latin typeface="Arial"/>
              <a:ea typeface="Arial"/>
              <a:cs typeface="Arial"/>
              <a:sym typeface="Arial"/>
            </a:endParaRPr>
          </a:p>
        </p:txBody>
      </p:sp>
      <p:sp>
        <p:nvSpPr>
          <p:cNvPr id="3" name="Picture Placeholder 2">
            <a:extLst>
              <a:ext uri="{FF2B5EF4-FFF2-40B4-BE49-F238E27FC236}">
                <a16:creationId xmlns:a16="http://schemas.microsoft.com/office/drawing/2014/main" id="{AD3CB993-AC2C-41C5-BFB7-F2499EC1A14C}"/>
              </a:ext>
            </a:extLst>
          </p:cNvPr>
          <p:cNvSpPr>
            <a:spLocks noGrp="1"/>
          </p:cNvSpPr>
          <p:nvPr>
            <p:ph type="pic" sz="quarter" idx="13"/>
          </p:nvPr>
        </p:nvSpPr>
        <p:spPr>
          <a:xfrm>
            <a:off x="457200" y="1512888"/>
            <a:ext cx="8232775" cy="3417887"/>
          </a:xfrm>
        </p:spPr>
        <p:txBody>
          <a:bodyPr/>
          <a:lstStyle/>
          <a:p>
            <a:endParaRPr lang="en-US" dirty="0"/>
          </a:p>
        </p:txBody>
      </p:sp>
    </p:spTree>
    <p:extLst>
      <p:ext uri="{BB962C8B-B14F-4D97-AF65-F5344CB8AC3E}">
        <p14:creationId xmlns:p14="http://schemas.microsoft.com/office/powerpoint/2010/main" val="18850975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Figure + Caption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F033AD-BE5C-406D-991C-6AC56003E70C}"/>
              </a:ext>
            </a:extLst>
          </p:cNvPr>
          <p:cNvSpPr>
            <a:spLocks noGrp="1"/>
          </p:cNvSpPr>
          <p:nvPr>
            <p:ph type="title" hasCustomPrompt="1"/>
          </p:nvPr>
        </p:nvSpPr>
        <p:spPr/>
        <p:txBody>
          <a:bodyPr/>
          <a:lstStyle>
            <a:lvl1pPr>
              <a:defRPr sz="3600">
                <a:latin typeface="+mj-lt"/>
              </a:defRPr>
            </a:lvl1pPr>
          </a:lstStyle>
          <a:p>
            <a:r>
              <a:rPr lang="en-US" dirty="0"/>
              <a:t>Click to add figure number and title</a:t>
            </a:r>
          </a:p>
        </p:txBody>
      </p:sp>
      <p:sp>
        <p:nvSpPr>
          <p:cNvPr id="7" name="Content Placeholder 6">
            <a:extLst>
              <a:ext uri="{FF2B5EF4-FFF2-40B4-BE49-F238E27FC236}">
                <a16:creationId xmlns:a16="http://schemas.microsoft.com/office/drawing/2014/main" id="{9E6B7D3D-89C9-4133-8D8A-D779EB3D311D}"/>
              </a:ext>
            </a:extLst>
          </p:cNvPr>
          <p:cNvSpPr>
            <a:spLocks noGrp="1"/>
          </p:cNvSpPr>
          <p:nvPr>
            <p:ph sz="quarter" idx="13"/>
          </p:nvPr>
        </p:nvSpPr>
        <p:spPr>
          <a:xfrm>
            <a:off x="457200" y="1481138"/>
            <a:ext cx="4484688" cy="4408487"/>
          </a:xfrm>
        </p:spPr>
        <p:txBody>
          <a:bodyPr/>
          <a:lstStyle/>
          <a:p>
            <a:pPr lvl="0"/>
            <a:r>
              <a:rPr lang="en-US" dirty="0"/>
              <a:t>Edit Master text styles</a:t>
            </a:r>
          </a:p>
        </p:txBody>
      </p:sp>
      <p:sp>
        <p:nvSpPr>
          <p:cNvPr id="9" name="Picture Placeholder 8">
            <a:extLst>
              <a:ext uri="{FF2B5EF4-FFF2-40B4-BE49-F238E27FC236}">
                <a16:creationId xmlns:a16="http://schemas.microsoft.com/office/drawing/2014/main" id="{F95A3C12-C176-4C2E-9820-6A6035C43AF5}"/>
              </a:ext>
            </a:extLst>
          </p:cNvPr>
          <p:cNvSpPr>
            <a:spLocks noGrp="1"/>
          </p:cNvSpPr>
          <p:nvPr>
            <p:ph type="pic" sz="quarter" idx="14"/>
          </p:nvPr>
        </p:nvSpPr>
        <p:spPr>
          <a:xfrm>
            <a:off x="5192713" y="1481138"/>
            <a:ext cx="3592512" cy="3754437"/>
          </a:xfrm>
        </p:spPr>
        <p:txBody>
          <a:bodyPr/>
          <a:lstStyle/>
          <a:p>
            <a:endParaRPr lang="en-US"/>
          </a:p>
        </p:txBody>
      </p:sp>
      <p:sp>
        <p:nvSpPr>
          <p:cNvPr id="11" name="Text Placeholder 10">
            <a:extLst>
              <a:ext uri="{FF2B5EF4-FFF2-40B4-BE49-F238E27FC236}">
                <a16:creationId xmlns:a16="http://schemas.microsoft.com/office/drawing/2014/main" id="{F059F1CC-D06F-4B10-B166-6D6F2C786A37}"/>
              </a:ext>
            </a:extLst>
          </p:cNvPr>
          <p:cNvSpPr>
            <a:spLocks noGrp="1"/>
          </p:cNvSpPr>
          <p:nvPr>
            <p:ph type="body" sz="quarter" idx="15" hasCustomPrompt="1"/>
          </p:nvPr>
        </p:nvSpPr>
        <p:spPr>
          <a:xfrm>
            <a:off x="5192713" y="5399088"/>
            <a:ext cx="3592512" cy="490537"/>
          </a:xfrm>
        </p:spPr>
        <p:txBody>
          <a:bodyPr/>
          <a:lstStyle>
            <a:lvl1pPr marL="101600" indent="0">
              <a:buNone/>
              <a:defRPr sz="1200"/>
            </a:lvl1pPr>
          </a:lstStyle>
          <a:p>
            <a:pPr lvl="0"/>
            <a:r>
              <a:rPr lang="en-US" dirty="0"/>
              <a:t>Caption</a:t>
            </a:r>
          </a:p>
        </p:txBody>
      </p:sp>
      <p:sp>
        <p:nvSpPr>
          <p:cNvPr id="3" name="Date Placeholder 2">
            <a:extLst>
              <a:ext uri="{FF2B5EF4-FFF2-40B4-BE49-F238E27FC236}">
                <a16:creationId xmlns:a16="http://schemas.microsoft.com/office/drawing/2014/main" id="{A50D4E5D-00F7-4DC6-9BB0-713B8A0DA354}"/>
              </a:ext>
            </a:extLst>
          </p:cNvPr>
          <p:cNvSpPr>
            <a:spLocks noGrp="1"/>
          </p:cNvSpPr>
          <p:nvPr>
            <p:ph type="dt" idx="10"/>
          </p:nvPr>
        </p:nvSpPr>
        <p:spPr/>
        <p:txBody>
          <a:bodyPr/>
          <a:lstStyle/>
          <a:p>
            <a:endParaRPr lang="en-US"/>
          </a:p>
        </p:txBody>
      </p:sp>
      <p:sp>
        <p:nvSpPr>
          <p:cNvPr id="4" name="Slide Number Placeholder 3">
            <a:extLst>
              <a:ext uri="{FF2B5EF4-FFF2-40B4-BE49-F238E27FC236}">
                <a16:creationId xmlns:a16="http://schemas.microsoft.com/office/drawing/2014/main" id="{18AF4094-2296-458C-908A-D778D0DF5AFA}"/>
              </a:ext>
            </a:extLst>
          </p:cNvPr>
          <p:cNvSpPr>
            <a:spLocks noGrp="1"/>
          </p:cNvSpPr>
          <p:nvPr>
            <p:ph type="sldNum" idx="11"/>
          </p:nvPr>
        </p:nvSpPr>
        <p:spPr/>
        <p:txBody>
          <a:bodyPr/>
          <a:lstStyle/>
          <a:p>
            <a:pPr marL="0" marR="0" lvl="0" indent="0" algn="r" rtl="0">
              <a:spcBef>
                <a:spcPts val="0"/>
              </a:spcBef>
              <a:buSzPct val="25000"/>
              <a:buNone/>
            </a:pPr>
            <a:fld id="{00000000-1234-1234-1234-123412341234}" type="slidenum">
              <a:rPr lang="en-US" sz="900" b="0" i="0" u="none" strike="noStrike" cap="none" smtClean="0">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
        <p:nvSpPr>
          <p:cNvPr id="5" name="Footer Placeholder 4">
            <a:extLst>
              <a:ext uri="{FF2B5EF4-FFF2-40B4-BE49-F238E27FC236}">
                <a16:creationId xmlns:a16="http://schemas.microsoft.com/office/drawing/2014/main" id="{A6FA6EBD-95B8-4957-AE05-FC01EF65059B}"/>
              </a:ext>
            </a:extLst>
          </p:cNvPr>
          <p:cNvSpPr>
            <a:spLocks noGrp="1"/>
          </p:cNvSpPr>
          <p:nvPr>
            <p:ph type="ftr" sz="quarter" idx="12"/>
          </p:nvPr>
        </p:nvSpPr>
        <p:spPr/>
        <p:txBody>
          <a:bodyPr/>
          <a:lstStyle/>
          <a:p>
            <a:endParaRPr lang="en-US" dirty="0"/>
          </a:p>
        </p:txBody>
      </p:sp>
    </p:spTree>
    <p:extLst>
      <p:ext uri="{BB962C8B-B14F-4D97-AF65-F5344CB8AC3E}">
        <p14:creationId xmlns:p14="http://schemas.microsoft.com/office/powerpoint/2010/main" val="16604282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Title + Learning Objectives and Content">
    <p:spTree>
      <p:nvGrpSpPr>
        <p:cNvPr id="1" name="Shape 61"/>
        <p:cNvGrpSpPr/>
        <p:nvPr/>
      </p:nvGrpSpPr>
      <p:grpSpPr>
        <a:xfrm>
          <a:off x="0" y="0"/>
          <a:ext cx="0" cy="0"/>
          <a:chOff x="0" y="0"/>
          <a:chExt cx="0" cy="0"/>
        </a:xfrm>
      </p:grpSpPr>
      <p:sp>
        <p:nvSpPr>
          <p:cNvPr id="62" name="Shape 62"/>
          <p:cNvSpPr txBox="1">
            <a:spLocks noGrp="1"/>
          </p:cNvSpPr>
          <p:nvPr>
            <p:ph type="title" hasCustomPrompt="1"/>
          </p:nvPr>
        </p:nvSpPr>
        <p:spPr>
          <a:xfrm>
            <a:off x="457200" y="215371"/>
            <a:ext cx="8229600" cy="622828"/>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sz="3600" dirty="0">
                <a:latin typeface="+mj-lt"/>
              </a:rPr>
              <a:t>Click to add title</a:t>
            </a:r>
            <a:endParaRPr dirty="0"/>
          </a:p>
        </p:txBody>
      </p:sp>
      <p:sp>
        <p:nvSpPr>
          <p:cNvPr id="63" name="Shape 63"/>
          <p:cNvSpPr txBox="1">
            <a:spLocks noGrp="1"/>
          </p:cNvSpPr>
          <p:nvPr>
            <p:ph type="body" idx="1" hasCustomPrompt="1"/>
          </p:nvPr>
        </p:nvSpPr>
        <p:spPr>
          <a:xfrm>
            <a:off x="457200" y="816429"/>
            <a:ext cx="8229600" cy="402769"/>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16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r>
              <a:rPr lang="en-US" dirty="0"/>
              <a:t>Click to add Learning Objective(s)</a:t>
            </a:r>
            <a:endParaRPr dirty="0"/>
          </a:p>
        </p:txBody>
      </p:sp>
      <p:sp>
        <p:nvSpPr>
          <p:cNvPr id="64" name="Shape 64"/>
          <p:cNvSpPr txBox="1">
            <a:spLocks noGrp="1"/>
          </p:cNvSpPr>
          <p:nvPr>
            <p:ph type="body" idx="2"/>
          </p:nvPr>
        </p:nvSpPr>
        <p:spPr>
          <a:xfrm>
            <a:off x="457200" y="1358678"/>
            <a:ext cx="8229600" cy="4767485"/>
          </a:xfrm>
          <a:prstGeom prst="rect">
            <a:avLst/>
          </a:prstGeom>
          <a:noFill/>
          <a:ln>
            <a:noFill/>
          </a:ln>
        </p:spPr>
        <p:txBody>
          <a:bodyPr lIns="91425" tIns="91425" rIns="91425" bIns="91425" anchor="t" anchorCtr="0"/>
          <a:lstStyle>
            <a:lvl1pPr marL="256032" marR="0" lvl="0" indent="-1544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65" name="Shape 65"/>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66" name="Shape 66"/>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67" name="Shape 67"/>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68"/>
        <p:cNvGrpSpPr/>
        <p:nvPr/>
      </p:nvGrpSpPr>
      <p:grpSpPr>
        <a:xfrm>
          <a:off x="0" y="0"/>
          <a:ext cx="0" cy="0"/>
          <a:chOff x="0" y="0"/>
          <a:chExt cx="0" cy="0"/>
        </a:xfrm>
      </p:grpSpPr>
      <p:sp>
        <p:nvSpPr>
          <p:cNvPr id="69" name="Shape 69"/>
          <p:cNvSpPr txBox="1">
            <a:spLocks noGrp="1"/>
          </p:cNvSpPr>
          <p:nvPr>
            <p:ph type="title" hasCustomPrompt="1"/>
          </p:nvPr>
        </p:nvSpPr>
        <p:spPr>
          <a:xfrm>
            <a:off x="685800" y="1447800"/>
            <a:ext cx="7772400" cy="2152651"/>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sz="3600" dirty="0">
                <a:latin typeface="+mj-lt"/>
              </a:rPr>
              <a:t>Click to add title	</a:t>
            </a:r>
            <a:endParaRPr dirty="0"/>
          </a:p>
        </p:txBody>
      </p:sp>
      <p:sp>
        <p:nvSpPr>
          <p:cNvPr id="70" name="Shape 70"/>
          <p:cNvSpPr txBox="1">
            <a:spLocks noGrp="1"/>
          </p:cNvSpPr>
          <p:nvPr>
            <p:ph type="body" idx="1"/>
          </p:nvPr>
        </p:nvSpPr>
        <p:spPr>
          <a:xfrm>
            <a:off x="674687" y="3962400"/>
            <a:ext cx="7794626" cy="175260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1600" b="0" i="0" u="none" strike="noStrike" cap="none">
                <a:solidFill>
                  <a:srgbClr val="007FA3"/>
                </a:solidFill>
                <a:latin typeface="Arial"/>
                <a:ea typeface="Arial"/>
                <a:cs typeface="Arial"/>
                <a:sym typeface="Arial"/>
              </a:defRPr>
            </a:lvl1pPr>
            <a:lvl2pPr marL="457200" marR="0" lvl="1" indent="0" algn="l" rtl="0">
              <a:spcBef>
                <a:spcPts val="600"/>
              </a:spcBef>
              <a:buClr>
                <a:srgbClr val="007FA3"/>
              </a:buClr>
              <a:buFont typeface="Arial"/>
              <a:buNone/>
              <a:defRPr sz="1800" b="0" i="0" u="none" strike="noStrike" cap="none">
                <a:solidFill>
                  <a:srgbClr val="888888"/>
                </a:solidFill>
                <a:latin typeface="Arial"/>
                <a:ea typeface="Arial"/>
                <a:cs typeface="Arial"/>
                <a:sym typeface="Arial"/>
              </a:defRPr>
            </a:lvl2pPr>
            <a:lvl3pPr marL="914400" marR="0" lvl="2" indent="0" algn="l" rtl="0">
              <a:spcBef>
                <a:spcPts val="600"/>
              </a:spcBef>
              <a:buClr>
                <a:srgbClr val="007FA3"/>
              </a:buClr>
              <a:buFont typeface="Noto Sans Symbols"/>
              <a:buNone/>
              <a:defRPr sz="1600" b="0" i="0" u="none" strike="noStrike" cap="none">
                <a:solidFill>
                  <a:srgbClr val="888888"/>
                </a:solidFill>
                <a:latin typeface="Arial"/>
                <a:ea typeface="Arial"/>
                <a:cs typeface="Arial"/>
                <a:sym typeface="Arial"/>
              </a:defRPr>
            </a:lvl3pPr>
            <a:lvl4pPr marL="1371600" marR="0" lvl="3" indent="0" algn="l" rtl="0">
              <a:spcBef>
                <a:spcPts val="600"/>
              </a:spcBef>
              <a:buClr>
                <a:srgbClr val="007FA3"/>
              </a:buClr>
              <a:buFont typeface="Arial"/>
              <a:buNone/>
              <a:defRPr sz="1400" b="0" i="0" u="none" strike="noStrike" cap="none">
                <a:solidFill>
                  <a:srgbClr val="888888"/>
                </a:solidFill>
                <a:latin typeface="Arial"/>
                <a:ea typeface="Arial"/>
                <a:cs typeface="Arial"/>
                <a:sym typeface="Arial"/>
              </a:defRPr>
            </a:lvl4pPr>
            <a:lvl5pPr marL="1828800" marR="0" lvl="4" indent="0" algn="l" rtl="0">
              <a:spcBef>
                <a:spcPts val="600"/>
              </a:spcBef>
              <a:buClr>
                <a:srgbClr val="007FA3"/>
              </a:buClr>
              <a:buFont typeface="Arial"/>
              <a:buNone/>
              <a:defRPr sz="1400" b="0" i="0" u="none" strike="noStrike" cap="none">
                <a:solidFill>
                  <a:srgbClr val="888888"/>
                </a:solidFill>
                <a:latin typeface="Arial"/>
                <a:ea typeface="Arial"/>
                <a:cs typeface="Arial"/>
                <a:sym typeface="Arial"/>
              </a:defRPr>
            </a:lvl5pPr>
            <a:lvl6pPr marL="2286000" marR="0" lvl="5"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6pPr>
            <a:lvl7pPr marL="2743200" marR="0" lvl="6"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7pPr>
            <a:lvl8pPr marL="3200400" marR="0" lvl="7"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8pPr>
            <a:lvl9pPr marL="3657600" marR="0" lvl="8"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9pPr>
          </a:lstStyle>
          <a:p>
            <a:endParaRPr dirty="0"/>
          </a:p>
        </p:txBody>
      </p:sp>
      <p:sp>
        <p:nvSpPr>
          <p:cNvPr id="71" name="Shape 71"/>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72" name="Shape 72"/>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73" name="Shape 73"/>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Title Only">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76" name="Shape 76"/>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77" name="Shape 77"/>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78" name="Shape 78"/>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sz="3600" dirty="0">
                <a:latin typeface="+mj-lt"/>
              </a:rPr>
              <a:t>Click to add title</a:t>
            </a:r>
            <a:endParaRPr dirty="0"/>
          </a:p>
        </p:txBody>
      </p:sp>
      <p:sp>
        <p:nvSpPr>
          <p:cNvPr id="11" name="Shape 11"/>
          <p:cNvSpPr txBox="1">
            <a:spLocks noGrp="1"/>
          </p:cNvSpPr>
          <p:nvPr>
            <p:ph type="body" idx="1"/>
          </p:nvPr>
        </p:nvSpPr>
        <p:spPr>
          <a:xfrm>
            <a:off x="457200" y="1600200"/>
            <a:ext cx="8229600" cy="4428411"/>
          </a:xfrm>
          <a:prstGeom prst="rect">
            <a:avLst/>
          </a:prstGeom>
          <a:noFill/>
          <a:ln>
            <a:noFill/>
          </a:ln>
        </p:spPr>
        <p:txBody>
          <a:bodyPr lIns="91425" tIns="91425" rIns="91425" bIns="91425" anchor="t" anchorCtr="0"/>
          <a:lstStyle>
            <a:lvl1pPr marL="256032" marR="0" lvl="0" indent="-1544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13" name="Shape 1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14" name="Shape 1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pic>
        <p:nvPicPr>
          <p:cNvPr id="15" name="Shape 15" descr="Pearson Logo"/>
          <p:cNvPicPr preferRelativeResize="0"/>
          <p:nvPr/>
        </p:nvPicPr>
        <p:blipFill rotWithShape="1">
          <a:blip r:embed="rId35">
            <a:alphaModFix/>
          </a:blip>
          <a:srcRect/>
          <a:stretch/>
        </p:blipFill>
        <p:spPr>
          <a:xfrm>
            <a:off x="443972" y="6429709"/>
            <a:ext cx="917999" cy="279914"/>
          </a:xfrm>
          <a:prstGeom prst="rect">
            <a:avLst/>
          </a:prstGeom>
          <a:noFill/>
          <a:ln>
            <a:noFill/>
          </a:ln>
        </p:spPr>
      </p:pic>
      <p:sp>
        <p:nvSpPr>
          <p:cNvPr id="16" name="Shape 16"/>
          <p:cNvSpPr txBox="1"/>
          <p:nvPr/>
        </p:nvSpPr>
        <p:spPr>
          <a:xfrm>
            <a:off x="1600200" y="6429344"/>
            <a:ext cx="7162799" cy="200054"/>
          </a:xfrm>
          <a:prstGeom prst="rect">
            <a:avLst/>
          </a:prstGeom>
          <a:noFill/>
          <a:ln>
            <a:noFill/>
          </a:ln>
        </p:spPr>
        <p:txBody>
          <a:bodyPr lIns="91425" tIns="45700" rIns="91425" bIns="45700" anchor="t" anchorCtr="0">
            <a:noAutofit/>
          </a:bodyPr>
          <a:lstStyle/>
          <a:p>
            <a:pPr marL="0" indent="0" algn="r">
              <a:buClrTx/>
              <a:buNone/>
              <a:defRPr/>
            </a:pPr>
            <a:r>
              <a:rPr lang="en-US" sz="1200" dirty="0">
                <a:latin typeface="Verdana" pitchFamily="34" charset="0"/>
                <a:ea typeface="Verdana" pitchFamily="34" charset="0"/>
                <a:cs typeface="Verdana" pitchFamily="34" charset="0"/>
              </a:rPr>
              <a:t>Copyright © 2020, 2016, 2011 Pearson Education, Inc. All Rights Reserved</a:t>
            </a:r>
            <a:endParaRPr lang="en-US" altLang="en-US" sz="1200" dirty="0">
              <a:latin typeface="Verdana" pitchFamily="34" charset="0"/>
              <a:ea typeface="Verdana" pitchFamily="34" charset="0"/>
              <a:cs typeface="Verdana" pitchFamily="34" charset="0"/>
            </a:endParaRPr>
          </a:p>
        </p:txBody>
      </p:sp>
      <p:sp>
        <p:nvSpPr>
          <p:cNvPr id="2" name="Footer Placeholder 1">
            <a:extLst>
              <a:ext uri="{FF2B5EF4-FFF2-40B4-BE49-F238E27FC236}">
                <a16:creationId xmlns:a16="http://schemas.microsoft.com/office/drawing/2014/main" id="{7B8A108E-B0AF-4869-B5B8-3D3BB7BC725E}"/>
              </a:ext>
            </a:extLst>
          </p:cNvPr>
          <p:cNvSpPr>
            <a:spLocks noGrp="1"/>
          </p:cNvSpPr>
          <p:nvPr>
            <p:ph type="ftr" sz="quarter" idx="3"/>
          </p:nvPr>
        </p:nvSpPr>
        <p:spPr>
          <a:xfrm>
            <a:off x="457200" y="6028611"/>
            <a:ext cx="8229600" cy="200549"/>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dirty="0"/>
          </a:p>
        </p:txBody>
      </p:sp>
    </p:spTree>
  </p:cSld>
  <p:clrMap bg1="lt1" tx1="dk1" bg2="dk2" tx2="lt2" accent1="accent1" accent2="accent2" accent3="accent3" accent4="accent4" accent5="accent5" accent6="accent6" hlink="hlink" folHlink="folHlink"/>
  <p:sldLayoutIdLst>
    <p:sldLayoutId id="2147483649" r:id="rId1"/>
    <p:sldLayoutId id="2147483700" r:id="rId2"/>
    <p:sldLayoutId id="2147483683" r:id="rId3"/>
    <p:sldLayoutId id="2147483699" r:id="rId4"/>
    <p:sldLayoutId id="2147483671" r:id="rId5"/>
    <p:sldLayoutId id="2147483673" r:id="rId6"/>
    <p:sldLayoutId id="2147483654" r:id="rId7"/>
    <p:sldLayoutId id="2147483655" r:id="rId8"/>
    <p:sldLayoutId id="2147483656" r:id="rId9"/>
    <p:sldLayoutId id="2147483670" r:id="rId10"/>
    <p:sldLayoutId id="2147483669" r:id="rId11"/>
    <p:sldLayoutId id="2147483657" r:id="rId12"/>
    <p:sldLayoutId id="2147483675" r:id="rId13"/>
    <p:sldLayoutId id="2147483679" r:id="rId14"/>
    <p:sldLayoutId id="2147483680" r:id="rId15"/>
    <p:sldLayoutId id="2147483681" r:id="rId16"/>
    <p:sldLayoutId id="2147483682" r:id="rId17"/>
    <p:sldLayoutId id="2147483684" r:id="rId18"/>
    <p:sldLayoutId id="2147483685" r:id="rId19"/>
    <p:sldLayoutId id="2147483686" r:id="rId20"/>
    <p:sldLayoutId id="2147483687" r:id="rId21"/>
    <p:sldLayoutId id="2147483688" r:id="rId22"/>
    <p:sldLayoutId id="2147483689" r:id="rId23"/>
    <p:sldLayoutId id="2147483690" r:id="rId24"/>
    <p:sldLayoutId id="2147483691" r:id="rId25"/>
    <p:sldLayoutId id="2147483692" r:id="rId26"/>
    <p:sldLayoutId id="2147483693" r:id="rId27"/>
    <p:sldLayoutId id="2147483694" r:id="rId28"/>
    <p:sldLayoutId id="2147483695" r:id="rId29"/>
    <p:sldLayoutId id="2147483696" r:id="rId30"/>
    <p:sldLayoutId id="2147483697" r:id="rId31"/>
    <p:sldLayoutId id="2147483698" r:id="rId32"/>
    <p:sldLayoutId id="2147483701" r:id="rId3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3600" b="0" i="0" u="none" strike="noStrike" cap="none">
          <a:solidFill>
            <a:srgbClr val="000000"/>
          </a:solidFill>
          <a:latin typeface="+mj-lt"/>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2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6.tif"/><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3.tif"/><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5.tif"/><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tif"/><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4540" y="220640"/>
            <a:ext cx="8525936" cy="738633"/>
          </a:xfrm>
        </p:spPr>
        <p:txBody>
          <a:bodyPr wrap="square">
            <a:spAutoFit/>
          </a:bodyPr>
          <a:lstStyle/>
          <a:p>
            <a:r>
              <a:rPr lang="en-US" sz="3600" dirty="0"/>
              <a:t>Principles of Economics</a:t>
            </a:r>
            <a:endParaRPr lang="en-IN" sz="2800" dirty="0"/>
          </a:p>
        </p:txBody>
      </p:sp>
      <p:sp>
        <p:nvSpPr>
          <p:cNvPr id="3" name="Text Placeholder 2"/>
          <p:cNvSpPr>
            <a:spLocks noGrp="1"/>
          </p:cNvSpPr>
          <p:nvPr>
            <p:ph type="body" sz="quarter" idx="13"/>
          </p:nvPr>
        </p:nvSpPr>
        <p:spPr>
          <a:xfrm>
            <a:off x="373010" y="1067107"/>
            <a:ext cx="8229600" cy="406952"/>
          </a:xfrm>
        </p:spPr>
        <p:txBody>
          <a:bodyPr anchor="ctr">
            <a:spAutoFit/>
          </a:bodyPr>
          <a:lstStyle/>
          <a:p>
            <a:r>
              <a:rPr lang="en-US" dirty="0"/>
              <a:t>Thirteenth Edition</a:t>
            </a:r>
            <a:endParaRPr lang="en-IN" dirty="0"/>
          </a:p>
        </p:txBody>
      </p:sp>
      <p:sp>
        <p:nvSpPr>
          <p:cNvPr id="4" name="Text Placeholder 3"/>
          <p:cNvSpPr>
            <a:spLocks noGrp="1"/>
          </p:cNvSpPr>
          <p:nvPr>
            <p:ph type="body" sz="quarter" idx="14"/>
          </p:nvPr>
        </p:nvSpPr>
        <p:spPr>
          <a:xfrm>
            <a:off x="5029200" y="2523323"/>
            <a:ext cx="2438400" cy="677078"/>
          </a:xfrm>
        </p:spPr>
        <p:txBody>
          <a:bodyPr wrap="square">
            <a:spAutoFit/>
          </a:bodyPr>
          <a:lstStyle/>
          <a:p>
            <a:r>
              <a:rPr lang="en-US" sz="3200" dirty="0"/>
              <a:t>Chapter 14</a:t>
            </a:r>
          </a:p>
        </p:txBody>
      </p:sp>
      <p:sp>
        <p:nvSpPr>
          <p:cNvPr id="5" name="Text Placeholder 4"/>
          <p:cNvSpPr>
            <a:spLocks noGrp="1"/>
          </p:cNvSpPr>
          <p:nvPr>
            <p:ph type="body" sz="quarter" idx="15"/>
          </p:nvPr>
        </p:nvSpPr>
        <p:spPr>
          <a:xfrm>
            <a:off x="5029200" y="3282212"/>
            <a:ext cx="3352800" cy="449044"/>
          </a:xfrm>
        </p:spPr>
        <p:txBody>
          <a:bodyPr>
            <a:noAutofit/>
          </a:bodyPr>
          <a:lstStyle/>
          <a:p>
            <a:r>
              <a:rPr lang="en-IN" sz="2000" dirty="0"/>
              <a:t>Oligopoly</a:t>
            </a:r>
          </a:p>
        </p:txBody>
      </p:sp>
      <p:pic>
        <p:nvPicPr>
          <p:cNvPr id="7" name="Picture 6" descr="Front Cover: Principles of Economics, Thirteenth Edition by Karl E. Case, Ray C. Fair, Sharon M. Oster.&#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4579" y="1533723"/>
            <a:ext cx="3735302" cy="4778255"/>
          </a:xfrm>
          <a:prstGeom prst="rect">
            <a:avLst/>
          </a:prstGeom>
        </p:spPr>
      </p:pic>
      <p:sp>
        <p:nvSpPr>
          <p:cNvPr id="11" name="Text Placeholder 6"/>
          <p:cNvSpPr>
            <a:spLocks noGrp="1"/>
          </p:cNvSpPr>
          <p:nvPr>
            <p:ph type="body" sz="quarter" idx="16"/>
          </p:nvPr>
        </p:nvSpPr>
        <p:spPr>
          <a:xfrm>
            <a:off x="2286000" y="6457474"/>
            <a:ext cx="6477000" cy="228600"/>
          </a:xfrm>
        </p:spPr>
        <p:txBody>
          <a:bodyPr/>
          <a:lstStyle/>
          <a:p>
            <a:pPr marL="0" indent="0" algn="r">
              <a:buClrTx/>
              <a:buNone/>
              <a:defRPr/>
            </a:pPr>
            <a:r>
              <a:rPr lang="en-US" sz="1200" dirty="0">
                <a:latin typeface="Verdana" pitchFamily="34" charset="0"/>
                <a:ea typeface="Verdana" pitchFamily="34" charset="0"/>
                <a:cs typeface="Verdana" pitchFamily="34" charset="0"/>
              </a:rPr>
              <a:t>Copyright © 2020, 2016, 2011 Pearson Education, Inc. All Rights Reserved</a:t>
            </a:r>
            <a:endParaRPr lang="en-US" altLang="en-US" sz="1200" dirty="0">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23334344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372688" y="552589"/>
            <a:ext cx="8229600" cy="619385"/>
          </a:xfrm>
        </p:spPr>
        <p:txBody>
          <a:bodyPr anchor="ctr">
            <a:noAutofit/>
          </a:bodyPr>
          <a:lstStyle/>
          <a:p>
            <a:r>
              <a:rPr lang="en-US" dirty="0"/>
              <a:t>Oligopoly Models </a:t>
            </a:r>
            <a:r>
              <a:rPr lang="en-US" sz="2800" dirty="0"/>
              <a:t>(1 of 2)</a:t>
            </a:r>
            <a:endParaRPr lang="en-IN" sz="2800" dirty="0"/>
          </a:p>
        </p:txBody>
      </p:sp>
      <p:sp>
        <p:nvSpPr>
          <p:cNvPr id="8" name="Content Placeholder 7"/>
          <p:cNvSpPr>
            <a:spLocks noGrp="1"/>
          </p:cNvSpPr>
          <p:nvPr>
            <p:ph sz="quarter" idx="13"/>
          </p:nvPr>
        </p:nvSpPr>
        <p:spPr>
          <a:xfrm>
            <a:off x="381234" y="1341969"/>
            <a:ext cx="8514938" cy="2971568"/>
          </a:xfrm>
        </p:spPr>
        <p:txBody>
          <a:bodyPr/>
          <a:lstStyle/>
          <a:p>
            <a:pPr marL="0" indent="0">
              <a:spcBef>
                <a:spcPts val="1800"/>
              </a:spcBef>
              <a:buNone/>
            </a:pPr>
            <a:r>
              <a:rPr lang="en-US" b="1" dirty="0">
                <a:latin typeface="+mn-lt"/>
                <a:cs typeface="Arial" pitchFamily="34" charset="0"/>
              </a:rPr>
              <a:t>The Collusion Model</a:t>
            </a:r>
          </a:p>
          <a:p>
            <a:pPr marL="285750" indent="-285750">
              <a:spcBef>
                <a:spcPts val="1800"/>
              </a:spcBef>
            </a:pPr>
            <a:r>
              <a:rPr lang="en-US" b="1" dirty="0">
                <a:latin typeface="+mn-lt"/>
                <a:cs typeface="Arial" pitchFamily="34" charset="0"/>
              </a:rPr>
              <a:t>cartel</a:t>
            </a:r>
            <a:r>
              <a:rPr lang="en-US" dirty="0">
                <a:latin typeface="+mn-lt"/>
                <a:cs typeface="Arial" pitchFamily="34" charset="0"/>
              </a:rPr>
              <a:t>  A group of firms that gets together and makes joint price and output decisions to maximize joint profits.  </a:t>
            </a:r>
          </a:p>
          <a:p>
            <a:pPr marL="285750" indent="-285750">
              <a:spcBef>
                <a:spcPts val="1800"/>
              </a:spcBef>
            </a:pPr>
            <a:r>
              <a:rPr lang="en-US" b="1" dirty="0">
                <a:latin typeface="+mn-lt"/>
                <a:cs typeface="Arial" pitchFamily="34" charset="0"/>
              </a:rPr>
              <a:t>tacit collusion </a:t>
            </a:r>
            <a:r>
              <a:rPr lang="en-US" dirty="0" err="1">
                <a:latin typeface="+mn-lt"/>
                <a:cs typeface="Arial" pitchFamily="34" charset="0"/>
              </a:rPr>
              <a:t>Collusion</a:t>
            </a:r>
            <a:r>
              <a:rPr lang="en-US" dirty="0">
                <a:latin typeface="+mn-lt"/>
                <a:cs typeface="Arial" pitchFamily="34" charset="0"/>
              </a:rPr>
              <a:t> occurs when price- and quantity-fixing agreements among producers are explicit. </a:t>
            </a:r>
            <a:r>
              <a:rPr lang="en-US" i="1" dirty="0">
                <a:latin typeface="+mn-lt"/>
                <a:cs typeface="Arial" pitchFamily="34" charset="0"/>
              </a:rPr>
              <a:t>Tacit collusion</a:t>
            </a:r>
            <a:r>
              <a:rPr lang="en-US" dirty="0">
                <a:latin typeface="+mn-lt"/>
                <a:cs typeface="Arial" pitchFamily="34" charset="0"/>
              </a:rPr>
              <a:t> occurs when such agreements are implicit.</a:t>
            </a:r>
          </a:p>
        </p:txBody>
      </p:sp>
    </p:spTree>
    <p:extLst>
      <p:ext uri="{BB962C8B-B14F-4D97-AF65-F5344CB8AC3E}">
        <p14:creationId xmlns:p14="http://schemas.microsoft.com/office/powerpoint/2010/main" val="14978497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4300" y="126858"/>
            <a:ext cx="8229600" cy="563077"/>
          </a:xfrm>
        </p:spPr>
        <p:txBody>
          <a:bodyPr anchor="ctr">
            <a:noAutofit/>
          </a:bodyPr>
          <a:lstStyle/>
          <a:p>
            <a:r>
              <a:rPr lang="pt-BR" dirty="0"/>
              <a:t>Economics In Practice </a:t>
            </a:r>
            <a:r>
              <a:rPr lang="pt-BR" sz="2800" dirty="0"/>
              <a:t>(2 of 5)</a:t>
            </a:r>
          </a:p>
        </p:txBody>
      </p:sp>
      <p:sp>
        <p:nvSpPr>
          <p:cNvPr id="3" name="Content Placeholder 2"/>
          <p:cNvSpPr>
            <a:spLocks noGrp="1"/>
          </p:cNvSpPr>
          <p:nvPr>
            <p:ph sz="quarter" idx="15"/>
          </p:nvPr>
        </p:nvSpPr>
        <p:spPr>
          <a:xfrm>
            <a:off x="373825" y="745684"/>
            <a:ext cx="8223250" cy="479056"/>
          </a:xfrm>
        </p:spPr>
        <p:txBody>
          <a:bodyPr anchor="ctr"/>
          <a:lstStyle/>
          <a:p>
            <a:pPr marL="0" indent="0">
              <a:spcBef>
                <a:spcPts val="0"/>
              </a:spcBef>
              <a:buNone/>
            </a:pPr>
            <a:r>
              <a:rPr lang="en-US" sz="2800" b="1" dirty="0">
                <a:solidFill>
                  <a:srgbClr val="007FA3"/>
                </a:solidFill>
                <a:latin typeface="+mj-lt"/>
                <a:ea typeface="Times New Roman"/>
                <a:cs typeface="Times New Roman"/>
                <a:sym typeface="Times New Roman"/>
              </a:rPr>
              <a:t>Price-Fixing Can Send You to Jail!</a:t>
            </a:r>
            <a:endParaRPr lang="en-IN" sz="2800" b="1" dirty="0">
              <a:solidFill>
                <a:srgbClr val="007FA3"/>
              </a:solidFill>
              <a:latin typeface="+mj-lt"/>
              <a:ea typeface="Times New Roman"/>
              <a:cs typeface="Times New Roman"/>
              <a:sym typeface="Times New Roman"/>
            </a:endParaRPr>
          </a:p>
        </p:txBody>
      </p:sp>
      <p:sp>
        <p:nvSpPr>
          <p:cNvPr id="4" name="Content Placeholder 3"/>
          <p:cNvSpPr>
            <a:spLocks noGrp="1"/>
          </p:cNvSpPr>
          <p:nvPr>
            <p:ph sz="quarter" idx="14"/>
          </p:nvPr>
        </p:nvSpPr>
        <p:spPr>
          <a:xfrm>
            <a:off x="381076" y="1420889"/>
            <a:ext cx="4131737" cy="3185457"/>
          </a:xfrm>
          <a:prstGeom prst="rect">
            <a:avLst/>
          </a:prstGeom>
        </p:spPr>
        <p:txBody>
          <a:bodyPr wrap="square" anchor="ctr">
            <a:spAutoFit/>
          </a:bodyPr>
          <a:lstStyle/>
          <a:p>
            <a:pPr marL="0" indent="0">
              <a:buNone/>
            </a:pPr>
            <a:r>
              <a:rPr lang="en-US" sz="1700" dirty="0">
                <a:latin typeface="Arial (Body)"/>
              </a:rPr>
              <a:t>Price-fixing is a criminal offense.</a:t>
            </a:r>
          </a:p>
          <a:p>
            <a:pPr marL="0" indent="0">
              <a:buNone/>
            </a:pPr>
            <a:r>
              <a:rPr lang="en-US" sz="1700" dirty="0">
                <a:latin typeface="Arial (Body)"/>
              </a:rPr>
              <a:t>All firms that do business in the United States are subject to U.S. antitrust laws, regardless of where their owners live.</a:t>
            </a:r>
          </a:p>
          <a:p>
            <a:pPr marL="0" indent="0">
              <a:buNone/>
            </a:pPr>
            <a:r>
              <a:rPr lang="en-US" sz="1700" dirty="0">
                <a:latin typeface="Arial (Body)"/>
              </a:rPr>
              <a:t>In September 2012, executive officers of a Taiwanese firm, AU </a:t>
            </a:r>
            <a:r>
              <a:rPr lang="en-US" sz="1700" dirty="0" err="1">
                <a:latin typeface="Arial (Body)"/>
              </a:rPr>
              <a:t>Optronics</a:t>
            </a:r>
            <a:r>
              <a:rPr lang="en-US" sz="1700" dirty="0">
                <a:latin typeface="Arial (Body)"/>
              </a:rPr>
              <a:t>, were accused of price-fixing in the LCD screen business. The company paid $500 million in fines, and its chief executive was sentenced to three years in jail.</a:t>
            </a:r>
          </a:p>
        </p:txBody>
      </p:sp>
      <p:pic>
        <p:nvPicPr>
          <p:cNvPr id="6" name="Picture 5" descr="A black-and-white photo shows the building of the United States Department of Justice headquarters.  "/>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23625" y="1491382"/>
            <a:ext cx="3689289" cy="2891213"/>
          </a:xfrm>
          <a:prstGeom prst="rect">
            <a:avLst/>
          </a:prstGeom>
        </p:spPr>
      </p:pic>
      <p:sp>
        <p:nvSpPr>
          <p:cNvPr id="7" name="Content Placeholder 6"/>
          <p:cNvSpPr>
            <a:spLocks noGrp="1"/>
          </p:cNvSpPr>
          <p:nvPr>
            <p:ph sz="quarter" idx="13"/>
          </p:nvPr>
        </p:nvSpPr>
        <p:spPr>
          <a:xfrm>
            <a:off x="372609" y="4825122"/>
            <a:ext cx="8232775" cy="1484992"/>
          </a:xfrm>
        </p:spPr>
        <p:txBody>
          <a:bodyPr anchor="ctr">
            <a:spAutoFit/>
          </a:bodyPr>
          <a:lstStyle/>
          <a:p>
            <a:pPr marL="0" indent="0">
              <a:buNone/>
            </a:pPr>
            <a:r>
              <a:rPr lang="en-US" sz="1800" dirty="0">
                <a:latin typeface="Arial (Body)"/>
              </a:rPr>
              <a:t>CRITICAL THINKING</a:t>
            </a:r>
          </a:p>
          <a:p>
            <a:pPr marL="342900" indent="-342900">
              <a:buFont typeface="+mj-lt"/>
              <a:buAutoNum type="arabicPeriod"/>
            </a:pPr>
            <a:r>
              <a:rPr lang="en-US" sz="1800" dirty="0">
                <a:latin typeface="Arial (Body)"/>
              </a:rPr>
              <a:t>Suppose you believed that the size of the fine levied in price-fixing cases was an important deterrent to price-fixing. What market factors would you want to look at to figure out what fine to charge?</a:t>
            </a:r>
          </a:p>
        </p:txBody>
      </p:sp>
    </p:spTree>
    <p:extLst>
      <p:ext uri="{BB962C8B-B14F-4D97-AF65-F5344CB8AC3E}">
        <p14:creationId xmlns:p14="http://schemas.microsoft.com/office/powerpoint/2010/main" val="27141256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372688" y="552589"/>
            <a:ext cx="8229600" cy="619385"/>
          </a:xfrm>
        </p:spPr>
        <p:txBody>
          <a:bodyPr anchor="ctr">
            <a:noAutofit/>
          </a:bodyPr>
          <a:lstStyle/>
          <a:p>
            <a:r>
              <a:rPr lang="en-US" dirty="0"/>
              <a:t>Oligopoly Models </a:t>
            </a:r>
            <a:r>
              <a:rPr lang="en-US" sz="2800" dirty="0"/>
              <a:t>(2 of 2)</a:t>
            </a:r>
            <a:endParaRPr lang="en-IN" sz="2800" dirty="0"/>
          </a:p>
        </p:txBody>
      </p:sp>
      <p:sp>
        <p:nvSpPr>
          <p:cNvPr id="8" name="Content Placeholder 7"/>
          <p:cNvSpPr>
            <a:spLocks noGrp="1"/>
          </p:cNvSpPr>
          <p:nvPr>
            <p:ph sz="quarter" idx="13"/>
          </p:nvPr>
        </p:nvSpPr>
        <p:spPr>
          <a:xfrm>
            <a:off x="381234" y="1341175"/>
            <a:ext cx="8514938" cy="1845110"/>
          </a:xfrm>
        </p:spPr>
        <p:txBody>
          <a:bodyPr/>
          <a:lstStyle/>
          <a:p>
            <a:pPr marL="0" indent="0">
              <a:spcBef>
                <a:spcPts val="1800"/>
              </a:spcBef>
              <a:buFont typeface="Arial"/>
              <a:buNone/>
            </a:pPr>
            <a:r>
              <a:rPr lang="en-US" b="1" dirty="0">
                <a:latin typeface="+mn-lt"/>
                <a:cs typeface="Arial" pitchFamily="34" charset="0"/>
              </a:rPr>
              <a:t>The Price-Leadership Model</a:t>
            </a:r>
          </a:p>
          <a:p>
            <a:pPr marL="285750" indent="-285750">
              <a:spcBef>
                <a:spcPts val="1800"/>
              </a:spcBef>
            </a:pPr>
            <a:r>
              <a:rPr lang="en-US" b="1" dirty="0">
                <a:latin typeface="+mn-lt"/>
                <a:cs typeface="Arial" pitchFamily="34" charset="0"/>
              </a:rPr>
              <a:t>price leadership </a:t>
            </a:r>
            <a:r>
              <a:rPr lang="en-US" dirty="0">
                <a:latin typeface="+mn-lt"/>
                <a:cs typeface="Arial" pitchFamily="34" charset="0"/>
              </a:rPr>
              <a:t>A form of oligopoly in which one dominant firm sets prices and all the smaller firms in the industry follow its pricing policy. </a:t>
            </a:r>
          </a:p>
        </p:txBody>
      </p:sp>
      <p:sp>
        <p:nvSpPr>
          <p:cNvPr id="4" name="Content Placeholder 7"/>
          <p:cNvSpPr>
            <a:spLocks noGrp="1"/>
          </p:cNvSpPr>
          <p:nvPr>
            <p:ph sz="quarter" idx="13"/>
          </p:nvPr>
        </p:nvSpPr>
        <p:spPr>
          <a:xfrm>
            <a:off x="379807" y="3264435"/>
            <a:ext cx="8514938" cy="1260235"/>
          </a:xfrm>
        </p:spPr>
        <p:txBody>
          <a:bodyPr/>
          <a:lstStyle/>
          <a:p>
            <a:pPr marL="0" indent="0">
              <a:spcBef>
                <a:spcPts val="1800"/>
              </a:spcBef>
              <a:buNone/>
            </a:pPr>
            <a:r>
              <a:rPr lang="en-US" b="1" dirty="0">
                <a:latin typeface="+mn-lt"/>
                <a:cs typeface="Arial" pitchFamily="34" charset="0"/>
              </a:rPr>
              <a:t>The </a:t>
            </a:r>
            <a:r>
              <a:rPr lang="en-US" b="1" dirty="0" err="1">
                <a:latin typeface="+mn-lt"/>
                <a:cs typeface="Arial" pitchFamily="34" charset="0"/>
              </a:rPr>
              <a:t>Cournot</a:t>
            </a:r>
            <a:r>
              <a:rPr lang="en-US" b="1" dirty="0">
                <a:latin typeface="+mn-lt"/>
                <a:cs typeface="Arial" pitchFamily="34" charset="0"/>
              </a:rPr>
              <a:t> Model</a:t>
            </a:r>
          </a:p>
          <a:p>
            <a:pPr marL="285750" indent="-285750">
              <a:spcBef>
                <a:spcPts val="1800"/>
              </a:spcBef>
            </a:pPr>
            <a:r>
              <a:rPr lang="en-US" b="1" dirty="0">
                <a:latin typeface="+mn-lt"/>
                <a:cs typeface="Arial" pitchFamily="34" charset="0"/>
              </a:rPr>
              <a:t>duopoly  </a:t>
            </a:r>
            <a:r>
              <a:rPr lang="en-US" dirty="0">
                <a:latin typeface="+mn-lt"/>
                <a:cs typeface="Arial" pitchFamily="34" charset="0"/>
              </a:rPr>
              <a:t>A two-firm oligopoly.</a:t>
            </a:r>
          </a:p>
        </p:txBody>
      </p:sp>
    </p:spTree>
    <p:extLst>
      <p:ext uri="{BB962C8B-B14F-4D97-AF65-F5344CB8AC3E}">
        <p14:creationId xmlns:p14="http://schemas.microsoft.com/office/powerpoint/2010/main" val="38893600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2767" y="95709"/>
            <a:ext cx="8229600" cy="1175119"/>
          </a:xfrm>
        </p:spPr>
        <p:txBody>
          <a:bodyPr anchor="ctr">
            <a:noAutofit/>
          </a:bodyPr>
          <a:lstStyle/>
          <a:p>
            <a:r>
              <a:rPr lang="en-US" dirty="0"/>
              <a:t>Figure 14.2 Graphical Depiction of the </a:t>
            </a:r>
            <a:r>
              <a:rPr lang="en-US" dirty="0" err="1"/>
              <a:t>Cournot</a:t>
            </a:r>
            <a:r>
              <a:rPr lang="en-US" dirty="0"/>
              <a:t> Model</a:t>
            </a:r>
            <a:endParaRPr lang="en-IN" sz="2800" dirty="0"/>
          </a:p>
        </p:txBody>
      </p:sp>
      <p:pic>
        <p:nvPicPr>
          <p:cNvPr id="4" name="Picture 3" descr="The graph for “Monopoly” shows the following data:&#10;Y-axis: Dollars ($)&#10;X-axis: Units of output, Q&#10;The Demand line goes from a point on the y-axis above the other points and through (2000, $4.00) and (4000, $2.00).&#10;The Marginal Revenue line goes from the same point on the y-axis and through (2000, $2.00).&#10;The Marginal Cost line goes from (0, $2.00) and through (2000, $2.00) and (4000, $2.00).&#10;"/>
          <p:cNvPicPr>
            <a:picLocks noChangeAspect="1"/>
          </p:cNvPicPr>
          <p:nvPr/>
        </p:nvPicPr>
        <p:blipFill rotWithShape="1">
          <a:blip r:embed="rId3">
            <a:extLst>
              <a:ext uri="{28A0092B-C50C-407E-A947-70E740481C1C}">
                <a14:useLocalDpi xmlns:a14="http://schemas.microsoft.com/office/drawing/2010/main" val="0"/>
              </a:ext>
            </a:extLst>
          </a:blip>
          <a:srcRect r="48110"/>
          <a:stretch/>
        </p:blipFill>
        <p:spPr>
          <a:xfrm>
            <a:off x="1212495" y="1317372"/>
            <a:ext cx="3486505" cy="2890114"/>
          </a:xfrm>
          <a:prstGeom prst="rect">
            <a:avLst/>
          </a:prstGeom>
        </p:spPr>
      </p:pic>
      <p:pic>
        <p:nvPicPr>
          <p:cNvPr id="5" name="Picture 4" descr="The graph for “duopoly” shows the following data:&#10;Y-axis: Output of Firm A (qA)&#10;X-axis: Output of Firm B (qB)&#10;Firm B's reaction function: A line from (0, 4000) through (1333.33, 1333.33) to (2000, 0)&#10;Firm A's reaction function: A line from (0, 2000) through (1333.33, 1333.33) to (4000, 0). &#10;"/>
          <p:cNvPicPr>
            <a:picLocks noChangeAspect="1"/>
          </p:cNvPicPr>
          <p:nvPr/>
        </p:nvPicPr>
        <p:blipFill rotWithShape="1">
          <a:blip r:embed="rId3">
            <a:extLst>
              <a:ext uri="{28A0092B-C50C-407E-A947-70E740481C1C}">
                <a14:useLocalDpi xmlns:a14="http://schemas.microsoft.com/office/drawing/2010/main" val="0"/>
              </a:ext>
            </a:extLst>
          </a:blip>
          <a:srcRect l="53024"/>
          <a:stretch/>
        </p:blipFill>
        <p:spPr>
          <a:xfrm>
            <a:off x="4927600" y="1285091"/>
            <a:ext cx="3156306" cy="2890114"/>
          </a:xfrm>
          <a:prstGeom prst="rect">
            <a:avLst/>
          </a:prstGeom>
        </p:spPr>
      </p:pic>
      <p:sp>
        <p:nvSpPr>
          <p:cNvPr id="3" name="Content Placeholder 2"/>
          <p:cNvSpPr>
            <a:spLocks noGrp="1"/>
          </p:cNvSpPr>
          <p:nvPr>
            <p:ph sz="quarter" idx="13"/>
          </p:nvPr>
        </p:nvSpPr>
        <p:spPr>
          <a:xfrm>
            <a:off x="373373" y="4244748"/>
            <a:ext cx="8232775" cy="2086192"/>
          </a:xfrm>
        </p:spPr>
        <p:txBody>
          <a:bodyPr anchor="ctr">
            <a:noAutofit/>
          </a:bodyPr>
          <a:lstStyle/>
          <a:p>
            <a:pPr marL="285750" indent="-285750">
              <a:spcBef>
                <a:spcPts val="1800"/>
              </a:spcBef>
            </a:pPr>
            <a:r>
              <a:rPr lang="en-US" sz="1600" dirty="0">
                <a:latin typeface="+mn-lt"/>
                <a:cs typeface="Arial" pitchFamily="34" charset="0"/>
              </a:rPr>
              <a:t>Panel (a) shows a profit-maximizing output of 2,000 units for a monopolist with marginal cost of $2.00.</a:t>
            </a:r>
          </a:p>
          <a:p>
            <a:pPr marL="285750" indent="-285750">
              <a:spcBef>
                <a:spcPts val="1800"/>
              </a:spcBef>
            </a:pPr>
            <a:r>
              <a:rPr lang="en-US" sz="1600" dirty="0">
                <a:latin typeface="+mn-lt"/>
                <a:cs typeface="Arial" pitchFamily="34" charset="0"/>
              </a:rPr>
              <a:t>Panel (b) shows output of 1,333.33 units </a:t>
            </a:r>
            <a:r>
              <a:rPr lang="en-US" sz="1600" i="1" dirty="0">
                <a:latin typeface="+mn-lt"/>
                <a:cs typeface="Arial" pitchFamily="34" charset="0"/>
              </a:rPr>
              <a:t>each</a:t>
            </a:r>
            <a:r>
              <a:rPr lang="en-US" sz="1600" dirty="0">
                <a:latin typeface="+mn-lt"/>
                <a:cs typeface="Arial" pitchFamily="34" charset="0"/>
              </a:rPr>
              <a:t> for two </a:t>
            </a:r>
            <a:r>
              <a:rPr lang="en-US" sz="1600" dirty="0" err="1">
                <a:latin typeface="+mn-lt"/>
                <a:cs typeface="Arial" pitchFamily="34" charset="0"/>
              </a:rPr>
              <a:t>duopolists</a:t>
            </a:r>
            <a:r>
              <a:rPr lang="en-US" sz="1600" dirty="0">
                <a:latin typeface="+mn-lt"/>
                <a:cs typeface="Arial" pitchFamily="34" charset="0"/>
              </a:rPr>
              <a:t> with the same marginal cost of $2.00, facing the same demand curve.</a:t>
            </a:r>
          </a:p>
          <a:p>
            <a:pPr marL="285750" indent="-285750">
              <a:spcBef>
                <a:spcPts val="1800"/>
              </a:spcBef>
            </a:pPr>
            <a:r>
              <a:rPr lang="en-US" sz="1600" dirty="0">
                <a:latin typeface="+mn-lt"/>
                <a:cs typeface="Arial" pitchFamily="34" charset="0"/>
              </a:rPr>
              <a:t>Total industry output increases as we go from the monopolist to the </a:t>
            </a:r>
            <a:r>
              <a:rPr lang="en-US" sz="1600" dirty="0" err="1">
                <a:latin typeface="+mn-lt"/>
                <a:cs typeface="Arial" pitchFamily="34" charset="0"/>
              </a:rPr>
              <a:t>Cournot</a:t>
            </a:r>
            <a:r>
              <a:rPr lang="en-US" sz="1600" dirty="0">
                <a:latin typeface="+mn-lt"/>
                <a:cs typeface="Arial" pitchFamily="34" charset="0"/>
              </a:rPr>
              <a:t> </a:t>
            </a:r>
            <a:r>
              <a:rPr lang="en-US" sz="1600" dirty="0" err="1">
                <a:latin typeface="+mn-lt"/>
                <a:cs typeface="Arial" pitchFamily="34" charset="0"/>
              </a:rPr>
              <a:t>duopolists</a:t>
            </a:r>
            <a:r>
              <a:rPr lang="en-US" sz="1600" dirty="0">
                <a:latin typeface="+mn-lt"/>
                <a:cs typeface="Arial" pitchFamily="34" charset="0"/>
              </a:rPr>
              <a:t>, but it does not rise as high as the competitive output (here 4,000 units).</a:t>
            </a:r>
          </a:p>
        </p:txBody>
      </p:sp>
    </p:spTree>
    <p:extLst>
      <p:ext uri="{BB962C8B-B14F-4D97-AF65-F5344CB8AC3E}">
        <p14:creationId xmlns:p14="http://schemas.microsoft.com/office/powerpoint/2010/main" val="20514196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4300" y="126858"/>
            <a:ext cx="8229600" cy="563077"/>
          </a:xfrm>
        </p:spPr>
        <p:txBody>
          <a:bodyPr anchor="ctr">
            <a:noAutofit/>
          </a:bodyPr>
          <a:lstStyle/>
          <a:p>
            <a:r>
              <a:rPr lang="pt-BR" dirty="0"/>
              <a:t>Economics In Practice </a:t>
            </a:r>
            <a:r>
              <a:rPr lang="pt-BR" sz="2800" dirty="0"/>
              <a:t>(3 of 5)</a:t>
            </a:r>
          </a:p>
        </p:txBody>
      </p:sp>
      <p:sp>
        <p:nvSpPr>
          <p:cNvPr id="3" name="Content Placeholder 2"/>
          <p:cNvSpPr>
            <a:spLocks noGrp="1"/>
          </p:cNvSpPr>
          <p:nvPr>
            <p:ph sz="quarter" idx="15"/>
          </p:nvPr>
        </p:nvSpPr>
        <p:spPr>
          <a:xfrm>
            <a:off x="373825" y="745684"/>
            <a:ext cx="8223250" cy="479056"/>
          </a:xfrm>
        </p:spPr>
        <p:txBody>
          <a:bodyPr anchor="ctr"/>
          <a:lstStyle/>
          <a:p>
            <a:pPr marL="0" indent="0">
              <a:spcBef>
                <a:spcPts val="0"/>
              </a:spcBef>
              <a:buNone/>
            </a:pPr>
            <a:r>
              <a:rPr lang="en-US" sz="2800" b="1" dirty="0">
                <a:solidFill>
                  <a:srgbClr val="007FA3"/>
                </a:solidFill>
                <a:latin typeface="+mj-lt"/>
                <a:ea typeface="Times New Roman"/>
                <a:cs typeface="Times New Roman"/>
                <a:sym typeface="Times New Roman"/>
              </a:rPr>
              <a:t>Ideology and Newspapers</a:t>
            </a:r>
            <a:endParaRPr lang="en-IN" sz="2800" b="1" dirty="0">
              <a:solidFill>
                <a:srgbClr val="007FA3"/>
              </a:solidFill>
              <a:latin typeface="+mj-lt"/>
              <a:ea typeface="Times New Roman"/>
              <a:cs typeface="Times New Roman"/>
              <a:sym typeface="Times New Roman"/>
            </a:endParaRPr>
          </a:p>
        </p:txBody>
      </p:sp>
      <p:sp>
        <p:nvSpPr>
          <p:cNvPr id="4" name="Content Placeholder 3"/>
          <p:cNvSpPr>
            <a:spLocks noGrp="1"/>
          </p:cNvSpPr>
          <p:nvPr>
            <p:ph sz="quarter" idx="14"/>
          </p:nvPr>
        </p:nvSpPr>
        <p:spPr>
          <a:xfrm>
            <a:off x="381076" y="1290084"/>
            <a:ext cx="4131737" cy="3447067"/>
          </a:xfrm>
          <a:prstGeom prst="rect">
            <a:avLst/>
          </a:prstGeom>
        </p:spPr>
        <p:txBody>
          <a:bodyPr wrap="square" anchor="ctr">
            <a:spAutoFit/>
          </a:bodyPr>
          <a:lstStyle/>
          <a:p>
            <a:pPr marL="0" indent="0">
              <a:buNone/>
            </a:pPr>
            <a:r>
              <a:rPr lang="en-US" sz="1700" dirty="0">
                <a:latin typeface="Arial (Body)"/>
              </a:rPr>
              <a:t>Economists find a strong relationship between the way a town votes and the political affiliation of its newspapers. </a:t>
            </a:r>
          </a:p>
          <a:p>
            <a:pPr marL="0" indent="0">
              <a:buNone/>
            </a:pPr>
            <a:r>
              <a:rPr lang="en-US" sz="1700" dirty="0">
                <a:latin typeface="Arial (Body)"/>
              </a:rPr>
              <a:t>A 10% increase in a town’s Republican vote share increases the demand for a Republican newspaper by 10%.</a:t>
            </a:r>
          </a:p>
          <a:p>
            <a:pPr marL="0" indent="0">
              <a:buNone/>
            </a:pPr>
            <a:r>
              <a:rPr lang="en-US" sz="1700" dirty="0">
                <a:latin typeface="Arial (Body)"/>
              </a:rPr>
              <a:t>Newspapers also try to differentiate themselves: One Republican newspaper existing in an area decreases the likelihood of another Republican newspaper by 15%.</a:t>
            </a:r>
          </a:p>
        </p:txBody>
      </p:sp>
      <p:pic>
        <p:nvPicPr>
          <p:cNvPr id="5" name="Picture 4" descr="A photo shows a man in suit reading a newspaper while talking on his mobile phone. "/>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94547" y="1477679"/>
            <a:ext cx="4056888" cy="2701888"/>
          </a:xfrm>
          <a:prstGeom prst="rect">
            <a:avLst/>
          </a:prstGeom>
        </p:spPr>
      </p:pic>
      <p:sp>
        <p:nvSpPr>
          <p:cNvPr id="7" name="Content Placeholder 6"/>
          <p:cNvSpPr>
            <a:spLocks noGrp="1"/>
          </p:cNvSpPr>
          <p:nvPr>
            <p:ph sz="quarter" idx="13"/>
          </p:nvPr>
        </p:nvSpPr>
        <p:spPr>
          <a:xfrm>
            <a:off x="372609" y="4963621"/>
            <a:ext cx="8232775" cy="1207993"/>
          </a:xfrm>
        </p:spPr>
        <p:txBody>
          <a:bodyPr anchor="ctr">
            <a:spAutoFit/>
          </a:bodyPr>
          <a:lstStyle/>
          <a:p>
            <a:pPr marL="0" indent="0">
              <a:buNone/>
            </a:pPr>
            <a:r>
              <a:rPr lang="en-US" sz="1800" dirty="0">
                <a:latin typeface="Arial (Body)"/>
              </a:rPr>
              <a:t>CRITICAL THINKING</a:t>
            </a:r>
          </a:p>
          <a:p>
            <a:pPr marL="342900" indent="-342900">
              <a:buFont typeface="+mj-lt"/>
              <a:buAutoNum type="arabicPeriod"/>
            </a:pPr>
            <a:r>
              <a:rPr lang="en-US" sz="1800" dirty="0">
                <a:latin typeface="Arial (Body)"/>
              </a:rPr>
              <a:t>How would you expect the possibility of differentiating your product to change competition between </a:t>
            </a:r>
            <a:r>
              <a:rPr lang="en-US" sz="1800" dirty="0" err="1">
                <a:latin typeface="Arial (Body)"/>
              </a:rPr>
              <a:t>oligopolists</a:t>
            </a:r>
            <a:r>
              <a:rPr lang="en-US" sz="1800" dirty="0">
                <a:latin typeface="Arial (Body)"/>
              </a:rPr>
              <a:t>?</a:t>
            </a:r>
          </a:p>
        </p:txBody>
      </p:sp>
    </p:spTree>
    <p:extLst>
      <p:ext uri="{BB962C8B-B14F-4D97-AF65-F5344CB8AC3E}">
        <p14:creationId xmlns:p14="http://schemas.microsoft.com/office/powerpoint/2010/main" val="41959915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372688" y="552589"/>
            <a:ext cx="8229600" cy="619385"/>
          </a:xfrm>
        </p:spPr>
        <p:txBody>
          <a:bodyPr anchor="ctr">
            <a:noAutofit/>
          </a:bodyPr>
          <a:lstStyle/>
          <a:p>
            <a:r>
              <a:rPr lang="en-US" dirty="0"/>
              <a:t>Game Theory </a:t>
            </a:r>
            <a:r>
              <a:rPr lang="en-US" sz="2800" dirty="0"/>
              <a:t>(1 of 2)</a:t>
            </a:r>
            <a:endParaRPr lang="en-IN" sz="2800" dirty="0"/>
          </a:p>
        </p:txBody>
      </p:sp>
      <p:sp>
        <p:nvSpPr>
          <p:cNvPr id="8" name="Content Placeholder 7"/>
          <p:cNvSpPr>
            <a:spLocks noGrp="1"/>
          </p:cNvSpPr>
          <p:nvPr>
            <p:ph sz="quarter" idx="13"/>
          </p:nvPr>
        </p:nvSpPr>
        <p:spPr>
          <a:xfrm>
            <a:off x="381234" y="1340310"/>
            <a:ext cx="8514938" cy="2701425"/>
          </a:xfrm>
        </p:spPr>
        <p:txBody>
          <a:bodyPr/>
          <a:lstStyle/>
          <a:p>
            <a:pPr marL="285750" indent="-285750">
              <a:spcBef>
                <a:spcPts val="1800"/>
              </a:spcBef>
            </a:pPr>
            <a:r>
              <a:rPr lang="en-US" b="1" dirty="0">
                <a:latin typeface="+mn-lt"/>
                <a:cs typeface="Arial" pitchFamily="34" charset="0"/>
              </a:rPr>
              <a:t>game theory </a:t>
            </a:r>
            <a:r>
              <a:rPr lang="en-US" dirty="0">
                <a:latin typeface="+mn-lt"/>
                <a:cs typeface="Arial" pitchFamily="34" charset="0"/>
              </a:rPr>
              <a:t>Analyzes the choices made by rival firms, people, and even governments when they are trying to maximize their own well-being while anticipating and reacting to the actions of others in their environment. </a:t>
            </a:r>
          </a:p>
          <a:p>
            <a:pPr marL="285750" indent="-285750">
              <a:spcBef>
                <a:spcPts val="1800"/>
              </a:spcBef>
            </a:pPr>
            <a:r>
              <a:rPr lang="en-US" b="1" dirty="0">
                <a:latin typeface="+mn-lt"/>
                <a:cs typeface="Arial" pitchFamily="34" charset="0"/>
              </a:rPr>
              <a:t>dominant strategy </a:t>
            </a:r>
            <a:r>
              <a:rPr lang="en-US" dirty="0">
                <a:latin typeface="+mn-lt"/>
                <a:cs typeface="Arial" pitchFamily="34" charset="0"/>
              </a:rPr>
              <a:t>In game theory, a strategy that is best no matter what the opposition does. </a:t>
            </a:r>
          </a:p>
        </p:txBody>
      </p:sp>
    </p:spTree>
    <p:extLst>
      <p:ext uri="{BB962C8B-B14F-4D97-AF65-F5344CB8AC3E}">
        <p14:creationId xmlns:p14="http://schemas.microsoft.com/office/powerpoint/2010/main" val="12701292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2767" y="95709"/>
            <a:ext cx="8229600" cy="1175119"/>
          </a:xfrm>
        </p:spPr>
        <p:txBody>
          <a:bodyPr anchor="ctr">
            <a:noAutofit/>
          </a:bodyPr>
          <a:lstStyle/>
          <a:p>
            <a:r>
              <a:rPr lang="en-US" dirty="0"/>
              <a:t>Figure 14.3 Payoff Matrix for Advertising Game</a:t>
            </a:r>
            <a:endParaRPr lang="en-IN" dirty="0"/>
          </a:p>
        </p:txBody>
      </p:sp>
      <p:pic>
        <p:nvPicPr>
          <p:cNvPr id="5" name="Picture 4" descr="The diagram shows the following information:&#10;A's Strategy is in blue and B's Strategy is in red.  &#10;Do not advertise and do not advertise: A’s profit = $50,000; B’s profit = $50,000&#10;Advertise and do not advertise: A’s profit = $75,000; B’s loss = $25,000&#10;Do not advertise and advertise: A’s loss = $25,000; B’s profit = $75,000&#10;Advertise and advertise: A’s profit = $10,000; B’s profit = $10,000.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00143" y="1427339"/>
            <a:ext cx="4543715" cy="2670170"/>
          </a:xfrm>
          <a:prstGeom prst="rect">
            <a:avLst/>
          </a:prstGeom>
        </p:spPr>
      </p:pic>
      <p:sp>
        <p:nvSpPr>
          <p:cNvPr id="3" name="Content Placeholder 2"/>
          <p:cNvSpPr>
            <a:spLocks noGrp="1"/>
          </p:cNvSpPr>
          <p:nvPr>
            <p:ph sz="quarter" idx="13"/>
          </p:nvPr>
        </p:nvSpPr>
        <p:spPr>
          <a:xfrm>
            <a:off x="373373" y="4244748"/>
            <a:ext cx="8232775" cy="2086192"/>
          </a:xfrm>
        </p:spPr>
        <p:txBody>
          <a:bodyPr anchor="ctr">
            <a:noAutofit/>
          </a:bodyPr>
          <a:lstStyle/>
          <a:p>
            <a:pPr marL="0" indent="0">
              <a:spcBef>
                <a:spcPts val="600"/>
              </a:spcBef>
              <a:buNone/>
            </a:pPr>
            <a:r>
              <a:rPr lang="en-US" sz="1600" dirty="0">
                <a:latin typeface="+mn-lt"/>
                <a:cs typeface="Arial" pitchFamily="34" charset="0"/>
              </a:rPr>
              <a:t>Both players have a dominant strategy. </a:t>
            </a:r>
          </a:p>
          <a:p>
            <a:pPr marL="0" indent="0">
              <a:spcBef>
                <a:spcPts val="600"/>
              </a:spcBef>
              <a:buNone/>
            </a:pPr>
            <a:r>
              <a:rPr lang="en-US" sz="1600" dirty="0">
                <a:latin typeface="+mn-lt"/>
                <a:cs typeface="Arial" pitchFamily="34" charset="0"/>
              </a:rPr>
              <a:t>If B does not advertise, A will advertise because $75,000 beats $50,000. </a:t>
            </a:r>
          </a:p>
          <a:p>
            <a:pPr marL="285750" indent="-285750">
              <a:spcBef>
                <a:spcPts val="600"/>
              </a:spcBef>
            </a:pPr>
            <a:r>
              <a:rPr lang="en-US" sz="1600" dirty="0">
                <a:latin typeface="+mn-lt"/>
                <a:cs typeface="Arial" pitchFamily="34" charset="0"/>
              </a:rPr>
              <a:t>If B does advertise, A will also advertise because a profit of $10,000 beats a loss       of $25,000. A will advertise regardless of what B does. Similarly, B will advertise regardless of what A does.  </a:t>
            </a:r>
          </a:p>
          <a:p>
            <a:pPr marL="285750" indent="-285750">
              <a:spcBef>
                <a:spcPts val="600"/>
              </a:spcBef>
            </a:pPr>
            <a:r>
              <a:rPr lang="en-US" sz="1600" dirty="0">
                <a:latin typeface="+mn-lt"/>
                <a:cs typeface="Arial" pitchFamily="34" charset="0"/>
              </a:rPr>
              <a:t>If A does not advertise, B will advertise because $75,000 beats $50,000. </a:t>
            </a:r>
          </a:p>
          <a:p>
            <a:pPr marL="285750" indent="-285750">
              <a:spcBef>
                <a:spcPts val="600"/>
              </a:spcBef>
            </a:pPr>
            <a:r>
              <a:rPr lang="en-US" sz="1600" dirty="0">
                <a:latin typeface="+mn-lt"/>
                <a:cs typeface="Arial" pitchFamily="34" charset="0"/>
              </a:rPr>
              <a:t>If A does advertise, B will too because a $10,000 profit beats a loss of $25,000.</a:t>
            </a:r>
          </a:p>
        </p:txBody>
      </p:sp>
    </p:spTree>
    <p:extLst>
      <p:ext uri="{BB962C8B-B14F-4D97-AF65-F5344CB8AC3E}">
        <p14:creationId xmlns:p14="http://schemas.microsoft.com/office/powerpoint/2010/main" val="9456654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2767" y="78145"/>
            <a:ext cx="8497768" cy="663325"/>
          </a:xfrm>
        </p:spPr>
        <p:txBody>
          <a:bodyPr anchor="ctr">
            <a:noAutofit/>
          </a:bodyPr>
          <a:lstStyle/>
          <a:p>
            <a:r>
              <a:rPr lang="en-US" dirty="0"/>
              <a:t>Figure 14.4 The Prisoners’ Dilemma</a:t>
            </a:r>
            <a:endParaRPr lang="en-IN" dirty="0"/>
          </a:p>
        </p:txBody>
      </p:sp>
      <p:pic>
        <p:nvPicPr>
          <p:cNvPr id="6" name="Picture 5" descr="The diagram shows the following information:&#10;Ginger is given in blue and Rocky is given in red.  &#10;Do not confess and do not confess: Ginger, 1 year; Rocky, 1 year.&#10;Confess and do not confess: Ginger, free; Rocky, 7 years.&#10;Do not confess and confess: Ginger, 7 years; Rocky, free.&#10;Confess and confess: Ginger, 5 years; Rocky, 5 years.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10099" y="821571"/>
            <a:ext cx="5140890" cy="3230906"/>
          </a:xfrm>
          <a:prstGeom prst="rect">
            <a:avLst/>
          </a:prstGeom>
        </p:spPr>
      </p:pic>
      <p:sp>
        <p:nvSpPr>
          <p:cNvPr id="7" name="Content Placeholder 2"/>
          <p:cNvSpPr>
            <a:spLocks noGrp="1"/>
          </p:cNvSpPr>
          <p:nvPr>
            <p:ph sz="quarter" idx="13"/>
          </p:nvPr>
        </p:nvSpPr>
        <p:spPr>
          <a:xfrm>
            <a:off x="373373" y="4104841"/>
            <a:ext cx="8232775" cy="2294811"/>
          </a:xfrm>
        </p:spPr>
        <p:txBody>
          <a:bodyPr anchor="ctr">
            <a:noAutofit/>
          </a:bodyPr>
          <a:lstStyle/>
          <a:p>
            <a:pPr marL="0" indent="0">
              <a:spcBef>
                <a:spcPts val="600"/>
              </a:spcBef>
              <a:buNone/>
            </a:pPr>
            <a:r>
              <a:rPr lang="en-IN" sz="1600" dirty="0">
                <a:latin typeface="+mn-lt"/>
                <a:cs typeface="Arial" pitchFamily="34" charset="0"/>
              </a:rPr>
              <a:t>Both players have a dominant strategy and will confess. </a:t>
            </a:r>
          </a:p>
          <a:p>
            <a:pPr marL="0" indent="0">
              <a:spcBef>
                <a:spcPts val="600"/>
              </a:spcBef>
              <a:buNone/>
            </a:pPr>
            <a:r>
              <a:rPr lang="en-IN" sz="1600" dirty="0">
                <a:latin typeface="+mn-lt"/>
                <a:cs typeface="Arial" pitchFamily="34" charset="0"/>
              </a:rPr>
              <a:t>If Rocky does </a:t>
            </a:r>
            <a:r>
              <a:rPr lang="en-IN" sz="1600" i="1" dirty="0">
                <a:latin typeface="+mn-lt"/>
                <a:cs typeface="Arial" pitchFamily="34" charset="0"/>
              </a:rPr>
              <a:t>not</a:t>
            </a:r>
            <a:r>
              <a:rPr lang="en-IN" sz="1600" dirty="0">
                <a:latin typeface="+mn-lt"/>
                <a:cs typeface="Arial" pitchFamily="34" charset="0"/>
              </a:rPr>
              <a:t> confess, Ginger will because going free beats a year in jail. </a:t>
            </a:r>
          </a:p>
          <a:p>
            <a:pPr marL="285750" indent="-285750">
              <a:spcBef>
                <a:spcPts val="600"/>
              </a:spcBef>
            </a:pPr>
            <a:r>
              <a:rPr lang="en-IN" sz="1600" dirty="0">
                <a:latin typeface="+mn-lt"/>
                <a:cs typeface="Arial" pitchFamily="34" charset="0"/>
              </a:rPr>
              <a:t>Similarly, if Rocky </a:t>
            </a:r>
            <a:r>
              <a:rPr lang="en-IN" sz="1600" i="1" dirty="0">
                <a:latin typeface="+mn-lt"/>
                <a:cs typeface="Arial" pitchFamily="34" charset="0"/>
              </a:rPr>
              <a:t>does</a:t>
            </a:r>
            <a:r>
              <a:rPr lang="en-IN" sz="1600" dirty="0">
                <a:latin typeface="+mn-lt"/>
                <a:cs typeface="Arial" pitchFamily="34" charset="0"/>
              </a:rPr>
              <a:t> confess, Ginger will confess because 5 years in the slammer is better than 7. </a:t>
            </a:r>
          </a:p>
          <a:p>
            <a:pPr marL="285750" indent="-285750">
              <a:spcBef>
                <a:spcPts val="600"/>
              </a:spcBef>
            </a:pPr>
            <a:r>
              <a:rPr lang="en-IN" sz="1600" dirty="0">
                <a:cs typeface="Arial" pitchFamily="34" charset="0"/>
              </a:rPr>
              <a:t>Rocky has </a:t>
            </a:r>
            <a:r>
              <a:rPr lang="en-US" sz="1600" dirty="0"/>
              <a:t>the same set of choices. If Ginger does </a:t>
            </a:r>
            <a:r>
              <a:rPr lang="en-US" sz="1600" i="1" dirty="0"/>
              <a:t>not</a:t>
            </a:r>
            <a:r>
              <a:rPr lang="en-US" sz="1600" dirty="0"/>
              <a:t> confess, Rocky will because going free beats a year in jail. </a:t>
            </a:r>
          </a:p>
          <a:p>
            <a:pPr marL="285750" indent="-285750">
              <a:spcBef>
                <a:spcPts val="600"/>
              </a:spcBef>
            </a:pPr>
            <a:r>
              <a:rPr lang="en-IN" sz="1600" dirty="0">
                <a:cs typeface="Arial" pitchFamily="34" charset="0"/>
              </a:rPr>
              <a:t>Similarly, if Ginger </a:t>
            </a:r>
            <a:r>
              <a:rPr lang="en-IN" sz="1600" i="1" dirty="0">
                <a:cs typeface="Arial" pitchFamily="34" charset="0"/>
              </a:rPr>
              <a:t>does</a:t>
            </a:r>
            <a:r>
              <a:rPr lang="en-IN" sz="1600" dirty="0">
                <a:cs typeface="Arial" pitchFamily="34" charset="0"/>
              </a:rPr>
              <a:t> confess, Rocky also will confess because 5 years in the slammer is better than 7. Each will confess </a:t>
            </a:r>
            <a:r>
              <a:rPr lang="en-IN" sz="1600" i="1" dirty="0">
                <a:cs typeface="Arial" pitchFamily="34" charset="0"/>
              </a:rPr>
              <a:t>regardless</a:t>
            </a:r>
            <a:r>
              <a:rPr lang="en-IN" sz="1600" dirty="0">
                <a:cs typeface="Arial" pitchFamily="34" charset="0"/>
              </a:rPr>
              <a:t> of what the other does.</a:t>
            </a:r>
          </a:p>
        </p:txBody>
      </p:sp>
    </p:spTree>
    <p:extLst>
      <p:ext uri="{BB962C8B-B14F-4D97-AF65-F5344CB8AC3E}">
        <p14:creationId xmlns:p14="http://schemas.microsoft.com/office/powerpoint/2010/main" val="25815654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372688" y="552589"/>
            <a:ext cx="8229600" cy="619385"/>
          </a:xfrm>
        </p:spPr>
        <p:txBody>
          <a:bodyPr anchor="ctr">
            <a:noAutofit/>
          </a:bodyPr>
          <a:lstStyle/>
          <a:p>
            <a:r>
              <a:rPr lang="en-US" dirty="0"/>
              <a:t>Game Theory </a:t>
            </a:r>
            <a:r>
              <a:rPr lang="en-US" sz="2800" dirty="0"/>
              <a:t>(2 of 2)</a:t>
            </a:r>
            <a:endParaRPr lang="en-IN" sz="2800" dirty="0"/>
          </a:p>
        </p:txBody>
      </p:sp>
      <p:sp>
        <p:nvSpPr>
          <p:cNvPr id="8" name="Content Placeholder 7"/>
          <p:cNvSpPr>
            <a:spLocks noGrp="1"/>
          </p:cNvSpPr>
          <p:nvPr>
            <p:ph sz="quarter" idx="13"/>
          </p:nvPr>
        </p:nvSpPr>
        <p:spPr>
          <a:xfrm>
            <a:off x="381234" y="1345836"/>
            <a:ext cx="8514938" cy="3955158"/>
          </a:xfrm>
        </p:spPr>
        <p:txBody>
          <a:bodyPr/>
          <a:lstStyle/>
          <a:p>
            <a:pPr marL="285750" indent="-285750">
              <a:spcBef>
                <a:spcPts val="1800"/>
              </a:spcBef>
            </a:pPr>
            <a:r>
              <a:rPr lang="en-US" b="1" dirty="0">
                <a:latin typeface="+mn-lt"/>
                <a:cs typeface="Arial" pitchFamily="34" charset="0"/>
              </a:rPr>
              <a:t>prisoners’ dilemma  </a:t>
            </a:r>
            <a:r>
              <a:rPr lang="en-US" dirty="0">
                <a:latin typeface="+mn-lt"/>
                <a:cs typeface="Arial" pitchFamily="34" charset="0"/>
              </a:rPr>
              <a:t>A game in which the players are prevented from cooperating and in which each has a dominant strategy that leaves them both worse off than if they could cooperate.  </a:t>
            </a:r>
          </a:p>
          <a:p>
            <a:pPr marL="285750" indent="-285750">
              <a:spcBef>
                <a:spcPts val="1800"/>
              </a:spcBef>
            </a:pPr>
            <a:r>
              <a:rPr lang="en-US" b="1" dirty="0">
                <a:latin typeface="+mn-lt"/>
                <a:cs typeface="Arial" pitchFamily="34" charset="0"/>
              </a:rPr>
              <a:t>Nash equilibrium </a:t>
            </a:r>
            <a:r>
              <a:rPr lang="en-US" dirty="0">
                <a:latin typeface="+mn-lt"/>
                <a:cs typeface="Arial" pitchFamily="34" charset="0"/>
              </a:rPr>
              <a:t>In game theory, the result of all players’ playing their best strategy, given what their competitors are doing.</a:t>
            </a:r>
          </a:p>
          <a:p>
            <a:pPr marL="285750" indent="-285750">
              <a:spcBef>
                <a:spcPts val="1800"/>
              </a:spcBef>
            </a:pPr>
            <a:r>
              <a:rPr lang="en-US" b="1" dirty="0" err="1">
                <a:latin typeface="+mn-lt"/>
                <a:cs typeface="Arial" pitchFamily="34" charset="0"/>
              </a:rPr>
              <a:t>maximin</a:t>
            </a:r>
            <a:r>
              <a:rPr lang="en-US" b="1" dirty="0">
                <a:latin typeface="+mn-lt"/>
                <a:cs typeface="Arial" pitchFamily="34" charset="0"/>
              </a:rPr>
              <a:t> strategy </a:t>
            </a:r>
            <a:r>
              <a:rPr lang="en-US" dirty="0">
                <a:latin typeface="+mn-lt"/>
                <a:cs typeface="Arial" pitchFamily="34" charset="0"/>
              </a:rPr>
              <a:t>In game theory, a strategy chosen to maximize the minimum gain that can be earned.</a:t>
            </a:r>
          </a:p>
        </p:txBody>
      </p:sp>
    </p:spTree>
    <p:extLst>
      <p:ext uri="{BB962C8B-B14F-4D97-AF65-F5344CB8AC3E}">
        <p14:creationId xmlns:p14="http://schemas.microsoft.com/office/powerpoint/2010/main" val="15801937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2767" y="95709"/>
            <a:ext cx="8229600" cy="1175119"/>
          </a:xfrm>
        </p:spPr>
        <p:txBody>
          <a:bodyPr anchor="ctr">
            <a:noAutofit/>
          </a:bodyPr>
          <a:lstStyle/>
          <a:p>
            <a:r>
              <a:rPr lang="en-US" dirty="0"/>
              <a:t>Figure 14.5 Payoff Matrixes for Left/Right–Top/Bottom Strategies</a:t>
            </a:r>
            <a:endParaRPr lang="en-IN" sz="2800" dirty="0"/>
          </a:p>
        </p:txBody>
      </p:sp>
      <p:pic>
        <p:nvPicPr>
          <p:cNvPr id="4" name="Picture 3" descr="The diagram shows the following information:&#10;C’s strategy is given in blue and D’s strategy is given in red.  &#10;Top-Left: D wins no $; C wins $100&#10;Bottom-Left: D wins no $; C loses $100&#10;Top-Right: D wins $100; C wins $100 &#10;Bottom-Right: D wins $100; C wins $200. &#10;"/>
          <p:cNvPicPr>
            <a:picLocks noChangeAspect="1"/>
          </p:cNvPicPr>
          <p:nvPr/>
        </p:nvPicPr>
        <p:blipFill rotWithShape="1">
          <a:blip r:embed="rId3">
            <a:extLst>
              <a:ext uri="{28A0092B-C50C-407E-A947-70E740481C1C}">
                <a14:useLocalDpi xmlns:a14="http://schemas.microsoft.com/office/drawing/2010/main" val="0"/>
              </a:ext>
            </a:extLst>
          </a:blip>
          <a:srcRect r="50000"/>
          <a:stretch/>
        </p:blipFill>
        <p:spPr>
          <a:xfrm>
            <a:off x="974447" y="1356699"/>
            <a:ext cx="3597554" cy="2367077"/>
          </a:xfrm>
          <a:prstGeom prst="rect">
            <a:avLst/>
          </a:prstGeom>
        </p:spPr>
      </p:pic>
      <p:pic>
        <p:nvPicPr>
          <p:cNvPr id="5" name="Picture 4" descr="The diagram shows the following information:&#10;C’s strategy is given in blue and D’s strategy is given in red.  &#10;Top-Left: D wins no $; C wins $100&#10;Bottom-Left: D wins no $; C loses $10,000&#10;Top-Right: D wins $100; C wins $100 &#10;Bottom-Right: D wins $100; C wins $200. &#10;&#10;"/>
          <p:cNvPicPr>
            <a:picLocks noChangeAspect="1"/>
          </p:cNvPicPr>
          <p:nvPr/>
        </p:nvPicPr>
        <p:blipFill rotWithShape="1">
          <a:blip r:embed="rId3">
            <a:extLst>
              <a:ext uri="{28A0092B-C50C-407E-A947-70E740481C1C}">
                <a14:useLocalDpi xmlns:a14="http://schemas.microsoft.com/office/drawing/2010/main" val="0"/>
              </a:ext>
            </a:extLst>
          </a:blip>
          <a:srcRect l="50941"/>
          <a:stretch/>
        </p:blipFill>
        <p:spPr>
          <a:xfrm>
            <a:off x="4682066" y="1340004"/>
            <a:ext cx="3529822" cy="2367077"/>
          </a:xfrm>
          <a:prstGeom prst="rect">
            <a:avLst/>
          </a:prstGeom>
        </p:spPr>
      </p:pic>
      <p:sp>
        <p:nvSpPr>
          <p:cNvPr id="3" name="Content Placeholder 2"/>
          <p:cNvSpPr>
            <a:spLocks noGrp="1"/>
          </p:cNvSpPr>
          <p:nvPr>
            <p:ph sz="quarter" idx="13"/>
          </p:nvPr>
        </p:nvSpPr>
        <p:spPr>
          <a:xfrm>
            <a:off x="373373" y="4104682"/>
            <a:ext cx="8232775" cy="2294811"/>
          </a:xfrm>
        </p:spPr>
        <p:txBody>
          <a:bodyPr anchor="ctr">
            <a:noAutofit/>
          </a:bodyPr>
          <a:lstStyle/>
          <a:p>
            <a:pPr marL="0" indent="0">
              <a:buNone/>
            </a:pPr>
            <a:r>
              <a:rPr lang="en-US" sz="1600" dirty="0">
                <a:latin typeface="Arial (Body)"/>
              </a:rPr>
              <a:t>In the original game (a), C does not have a dominant strategy. If D plays left, C plays top; if D plays right, C plays bottom. D, on the other hand, does have a dominant strategy: D will play right regardless of what C does. If C believes that D is rational, C will predict that D will play right. If C concludes that D will play right, C will play bottom. The result is a Nash equilibrium because each player is doing the best that it can given what the other is doing.</a:t>
            </a:r>
          </a:p>
          <a:p>
            <a:pPr marL="0" indent="0">
              <a:spcBef>
                <a:spcPts val="0"/>
              </a:spcBef>
              <a:buNone/>
            </a:pPr>
            <a:r>
              <a:rPr lang="en-US" sz="1600" dirty="0">
                <a:latin typeface="Arial (Body)"/>
              </a:rPr>
              <a:t>In the new game (b), C had better be very sure that D will play right because if D plays left and C plays bottom, C is in big trouble, losing $10,000. C will probably play top to minimize the potential loss if the probability of D’s choosing left is at all significant.</a:t>
            </a:r>
          </a:p>
        </p:txBody>
      </p:sp>
    </p:spTree>
    <p:extLst>
      <p:ext uri="{BB962C8B-B14F-4D97-AF65-F5344CB8AC3E}">
        <p14:creationId xmlns:p14="http://schemas.microsoft.com/office/powerpoint/2010/main" val="22507891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75714" y="219330"/>
            <a:ext cx="8229600" cy="1097279"/>
          </a:xfrm>
        </p:spPr>
        <p:txBody>
          <a:bodyPr/>
          <a:lstStyle/>
          <a:p>
            <a:r>
              <a:rPr lang="en-US" dirty="0"/>
              <a:t>Chapter Outline and Learning Objectives </a:t>
            </a:r>
            <a:r>
              <a:rPr lang="en-US" sz="2800" dirty="0"/>
              <a:t>(1 of 2)</a:t>
            </a:r>
            <a:endParaRPr lang="en-IN" sz="2800" dirty="0"/>
          </a:p>
        </p:txBody>
      </p:sp>
      <p:sp>
        <p:nvSpPr>
          <p:cNvPr id="13" name="Content Placeholder 12"/>
          <p:cNvSpPr>
            <a:spLocks noGrp="1"/>
          </p:cNvSpPr>
          <p:nvPr>
            <p:ph sz="quarter" idx="13"/>
          </p:nvPr>
        </p:nvSpPr>
        <p:spPr>
          <a:xfrm>
            <a:off x="383724" y="1438060"/>
            <a:ext cx="8232775" cy="1295434"/>
          </a:xfrm>
        </p:spPr>
        <p:txBody>
          <a:bodyPr wrap="square" anchor="ctr">
            <a:noAutofit/>
          </a:bodyPr>
          <a:lstStyle/>
          <a:p>
            <a:pPr marL="0" indent="0">
              <a:spcBef>
                <a:spcPts val="1800"/>
              </a:spcBef>
              <a:buNone/>
            </a:pPr>
            <a:r>
              <a:rPr lang="en-IN" b="1" kern="1200" dirty="0">
                <a:solidFill>
                  <a:schemeClr val="tx1"/>
                </a:solidFill>
                <a:latin typeface="+mn-lt"/>
                <a:ea typeface="+mn-ea"/>
                <a:cs typeface="+mn-cs"/>
              </a:rPr>
              <a:t>14.1</a:t>
            </a:r>
            <a:r>
              <a:rPr lang="en-IN" b="1" kern="1200" dirty="0">
                <a:solidFill>
                  <a:srgbClr val="007FA3"/>
                </a:solidFill>
                <a:latin typeface="+mn-lt"/>
                <a:ea typeface="+mn-ea"/>
                <a:cs typeface="+mn-cs"/>
              </a:rPr>
              <a:t> </a:t>
            </a:r>
            <a:r>
              <a:rPr lang="en-US" b="1" kern="1200" dirty="0">
                <a:solidFill>
                  <a:schemeClr val="tx1"/>
                </a:solidFill>
                <a:latin typeface="+mn-lt"/>
                <a:ea typeface="+mn-ea"/>
                <a:cs typeface="+mn-cs"/>
              </a:rPr>
              <a:t>Market Structure in an Oligopoly</a:t>
            </a:r>
          </a:p>
          <a:p>
            <a:pPr marL="285750" indent="-285750">
              <a:spcBef>
                <a:spcPts val="1800"/>
              </a:spcBef>
            </a:pPr>
            <a:r>
              <a:rPr lang="en-US" dirty="0">
                <a:latin typeface="+mn-lt"/>
                <a:cs typeface="Arial" pitchFamily="34" charset="0"/>
              </a:rPr>
              <a:t>Describe the structure and characteristics of oligopolistic industries</a:t>
            </a:r>
          </a:p>
        </p:txBody>
      </p:sp>
      <p:sp>
        <p:nvSpPr>
          <p:cNvPr id="14" name="Content Placeholder 13"/>
          <p:cNvSpPr>
            <a:spLocks noGrp="1"/>
          </p:cNvSpPr>
          <p:nvPr>
            <p:ph sz="quarter" idx="14"/>
          </p:nvPr>
        </p:nvSpPr>
        <p:spPr>
          <a:xfrm>
            <a:off x="374759" y="2863562"/>
            <a:ext cx="8229600" cy="1154132"/>
          </a:xfrm>
        </p:spPr>
        <p:txBody>
          <a:bodyPr anchor="ctr">
            <a:spAutoFit/>
          </a:bodyPr>
          <a:lstStyle/>
          <a:p>
            <a:pPr marL="0" indent="0">
              <a:spcBef>
                <a:spcPts val="1800"/>
              </a:spcBef>
              <a:buNone/>
            </a:pPr>
            <a:r>
              <a:rPr lang="en-IN" sz="2400" b="1" kern="1200" dirty="0">
                <a:solidFill>
                  <a:schemeClr val="tx1"/>
                </a:solidFill>
                <a:latin typeface="+mn-lt"/>
                <a:ea typeface="+mn-ea"/>
                <a:cs typeface="+mn-cs"/>
              </a:rPr>
              <a:t>14.2</a:t>
            </a:r>
            <a:r>
              <a:rPr lang="en-IN" sz="2400" b="1" kern="1200" dirty="0">
                <a:solidFill>
                  <a:srgbClr val="007FA3"/>
                </a:solidFill>
                <a:latin typeface="+mn-lt"/>
                <a:ea typeface="+mn-ea"/>
                <a:cs typeface="+mn-cs"/>
              </a:rPr>
              <a:t> </a:t>
            </a:r>
            <a:r>
              <a:rPr lang="en-US" sz="2400" b="1" kern="1200" dirty="0">
                <a:solidFill>
                  <a:schemeClr val="tx1"/>
                </a:solidFill>
                <a:latin typeface="+mn-lt"/>
                <a:ea typeface="+mn-ea"/>
                <a:cs typeface="+mn-cs"/>
              </a:rPr>
              <a:t>Oligopoly Models</a:t>
            </a:r>
          </a:p>
          <a:p>
            <a:pPr marL="285750" indent="-285750">
              <a:spcBef>
                <a:spcPts val="1800"/>
              </a:spcBef>
              <a:buFont typeface="Arial" panose="020B0604020202020204" pitchFamily="34" charset="0"/>
              <a:buChar char="•"/>
            </a:pPr>
            <a:r>
              <a:rPr lang="en-US" sz="2400" dirty="0">
                <a:latin typeface="+mn-lt"/>
                <a:cs typeface="Arial" pitchFamily="34" charset="0"/>
              </a:rPr>
              <a:t>Compare and contrast three oligopoly models</a:t>
            </a:r>
            <a:r>
              <a:rPr lang="en-IN" sz="2400" dirty="0">
                <a:latin typeface="+mn-lt"/>
                <a:cs typeface="Arial" pitchFamily="34" charset="0"/>
              </a:rPr>
              <a:t>.</a:t>
            </a:r>
          </a:p>
        </p:txBody>
      </p:sp>
      <p:sp>
        <p:nvSpPr>
          <p:cNvPr id="2" name="Content Placeholder 1"/>
          <p:cNvSpPr>
            <a:spLocks noGrp="1"/>
          </p:cNvSpPr>
          <p:nvPr>
            <p:ph sz="quarter" idx="15"/>
          </p:nvPr>
        </p:nvSpPr>
        <p:spPr>
          <a:xfrm>
            <a:off x="374199" y="4150668"/>
            <a:ext cx="8455025" cy="1154132"/>
          </a:xfrm>
        </p:spPr>
        <p:txBody>
          <a:bodyPr anchor="ctr">
            <a:spAutoFit/>
          </a:bodyPr>
          <a:lstStyle/>
          <a:p>
            <a:pPr marL="0" indent="0">
              <a:spcBef>
                <a:spcPts val="1800"/>
              </a:spcBef>
              <a:buNone/>
            </a:pPr>
            <a:r>
              <a:rPr lang="en-IN" sz="2400" b="1" kern="1200" dirty="0">
                <a:solidFill>
                  <a:schemeClr val="tx1"/>
                </a:solidFill>
                <a:latin typeface="+mn-lt"/>
                <a:ea typeface="+mn-ea"/>
                <a:cs typeface="+mn-cs"/>
              </a:rPr>
              <a:t>14.3</a:t>
            </a:r>
            <a:r>
              <a:rPr lang="en-IN" sz="2400" b="1" kern="1200" dirty="0">
                <a:solidFill>
                  <a:srgbClr val="007FA3"/>
                </a:solidFill>
                <a:latin typeface="+mn-lt"/>
                <a:ea typeface="+mn-ea"/>
                <a:cs typeface="+mn-cs"/>
              </a:rPr>
              <a:t> </a:t>
            </a:r>
            <a:r>
              <a:rPr lang="en-US" sz="2400" b="1" kern="1200" dirty="0">
                <a:solidFill>
                  <a:schemeClr val="tx1"/>
                </a:solidFill>
                <a:latin typeface="+mn-lt"/>
                <a:ea typeface="+mn-ea"/>
                <a:cs typeface="+mn-cs"/>
              </a:rPr>
              <a:t>Game Theory</a:t>
            </a:r>
          </a:p>
          <a:p>
            <a:pPr marL="285750" indent="-285750">
              <a:spcBef>
                <a:spcPts val="1800"/>
              </a:spcBef>
              <a:buFont typeface="Arial" panose="020B0604020202020204" pitchFamily="34" charset="0"/>
              <a:buChar char="•"/>
            </a:pPr>
            <a:r>
              <a:rPr lang="en-US" sz="2400" dirty="0">
                <a:latin typeface="+mn-lt"/>
                <a:cs typeface="Arial" pitchFamily="34" charset="0"/>
              </a:rPr>
              <a:t>Explain the principles and strategies of game theory</a:t>
            </a:r>
            <a:r>
              <a:rPr lang="en-IN" sz="2400" dirty="0">
                <a:latin typeface="+mn-lt"/>
                <a:cs typeface="Arial" pitchFamily="34" charset="0"/>
              </a:rPr>
              <a:t>.</a:t>
            </a:r>
          </a:p>
        </p:txBody>
      </p:sp>
    </p:spTree>
    <p:extLst>
      <p:ext uri="{BB962C8B-B14F-4D97-AF65-F5344CB8AC3E}">
        <p14:creationId xmlns:p14="http://schemas.microsoft.com/office/powerpoint/2010/main" val="13015583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372688" y="552589"/>
            <a:ext cx="8229600" cy="619385"/>
          </a:xfrm>
        </p:spPr>
        <p:txBody>
          <a:bodyPr anchor="ctr">
            <a:noAutofit/>
          </a:bodyPr>
          <a:lstStyle/>
          <a:p>
            <a:r>
              <a:rPr lang="en-US" dirty="0"/>
              <a:t>Repeated Games</a:t>
            </a:r>
            <a:endParaRPr lang="en-IN" sz="2800" dirty="0"/>
          </a:p>
        </p:txBody>
      </p:sp>
      <p:sp>
        <p:nvSpPr>
          <p:cNvPr id="8" name="Content Placeholder 7"/>
          <p:cNvSpPr>
            <a:spLocks noGrp="1"/>
          </p:cNvSpPr>
          <p:nvPr>
            <p:ph sz="quarter" idx="13"/>
          </p:nvPr>
        </p:nvSpPr>
        <p:spPr>
          <a:xfrm>
            <a:off x="381234" y="1349869"/>
            <a:ext cx="8514938" cy="1041516"/>
          </a:xfrm>
        </p:spPr>
        <p:txBody>
          <a:bodyPr/>
          <a:lstStyle/>
          <a:p>
            <a:pPr marL="285750" indent="-285750">
              <a:spcBef>
                <a:spcPts val="1800"/>
              </a:spcBef>
            </a:pPr>
            <a:r>
              <a:rPr lang="en-US" b="1" dirty="0">
                <a:latin typeface="+mn-lt"/>
                <a:cs typeface="Arial" pitchFamily="34" charset="0"/>
              </a:rPr>
              <a:t>tit-for-tat strategy </a:t>
            </a:r>
            <a:r>
              <a:rPr lang="en-US" dirty="0">
                <a:latin typeface="+mn-lt"/>
                <a:cs typeface="Arial" pitchFamily="34" charset="0"/>
              </a:rPr>
              <a:t>A repeated game strategy in which a player responds in kind to an opponent’s play.</a:t>
            </a:r>
          </a:p>
        </p:txBody>
      </p:sp>
    </p:spTree>
    <p:extLst>
      <p:ext uri="{BB962C8B-B14F-4D97-AF65-F5344CB8AC3E}">
        <p14:creationId xmlns:p14="http://schemas.microsoft.com/office/powerpoint/2010/main" val="37776573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2767" y="95709"/>
            <a:ext cx="8229600" cy="1175119"/>
          </a:xfrm>
        </p:spPr>
        <p:txBody>
          <a:bodyPr anchor="ctr">
            <a:noAutofit/>
          </a:bodyPr>
          <a:lstStyle/>
          <a:p>
            <a:r>
              <a:rPr lang="en-US" dirty="0"/>
              <a:t>Figure 14.6 Payoff Matrix for Airline Game</a:t>
            </a:r>
            <a:endParaRPr lang="en-IN" sz="2800" dirty="0"/>
          </a:p>
        </p:txBody>
      </p:sp>
      <p:pic>
        <p:nvPicPr>
          <p:cNvPr id="5" name="Picture 4" descr="The diagram shows the following information:&#10;British Airways is given in blue and Lufthansa Airlines is given in red.  &#10;Price = $600 and price = $600: Lufthansa Airlines Profit = $1.2 million; British Airways Profit = $1.2 million&#10;Price = $400 and price = $600: Lufthansa Airlines Profit = 0; British Airways Profit = $1.6 million&#10;Price = $600 and price = $400: Lufthansa Airlines Profit = $1.6 million; British Airways Profit = 0&#10;Price = $400 and price = $400: Lufthansa Airlines Profit = $800,000; British Airways Profit = $800,000. &#10;&#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85128" y="1370749"/>
            <a:ext cx="4973745" cy="2937187"/>
          </a:xfrm>
          <a:prstGeom prst="rect">
            <a:avLst/>
          </a:prstGeom>
        </p:spPr>
      </p:pic>
      <p:sp>
        <p:nvSpPr>
          <p:cNvPr id="3" name="Content Placeholder 2"/>
          <p:cNvSpPr>
            <a:spLocks noGrp="1"/>
          </p:cNvSpPr>
          <p:nvPr>
            <p:ph sz="quarter" idx="13"/>
          </p:nvPr>
        </p:nvSpPr>
        <p:spPr>
          <a:xfrm>
            <a:off x="373373" y="4416489"/>
            <a:ext cx="8232775" cy="1896538"/>
          </a:xfrm>
        </p:spPr>
        <p:txBody>
          <a:bodyPr anchor="ctr">
            <a:noAutofit/>
          </a:bodyPr>
          <a:lstStyle/>
          <a:p>
            <a:pPr marL="285750" indent="-285750">
              <a:spcBef>
                <a:spcPts val="600"/>
              </a:spcBef>
            </a:pPr>
            <a:r>
              <a:rPr lang="en-US" sz="1800" dirty="0">
                <a:latin typeface="+mn-lt"/>
                <a:cs typeface="Arial" pitchFamily="34" charset="0"/>
              </a:rPr>
              <a:t>In a single play, both British Airways (BA) and Lufthansa Airlines (LA) have dominant strategies. If LA prices at $600, BA will price at $400 because $1.6 million beats $1.2 million. </a:t>
            </a:r>
          </a:p>
          <a:p>
            <a:pPr marL="285750" indent="-285750">
              <a:spcBef>
                <a:spcPts val="600"/>
              </a:spcBef>
            </a:pPr>
            <a:r>
              <a:rPr lang="en-US" sz="1800" dirty="0">
                <a:latin typeface="+mn-lt"/>
                <a:cs typeface="Arial" pitchFamily="34" charset="0"/>
              </a:rPr>
              <a:t>If, on the other hand, LA prices at $400, BA will again choose to price at $400 because $800,000 beats zero. Similarly, LA will choose to price at $400 regardless of which strategy BA chooses. </a:t>
            </a:r>
          </a:p>
        </p:txBody>
      </p:sp>
    </p:spTree>
    <p:extLst>
      <p:ext uri="{BB962C8B-B14F-4D97-AF65-F5344CB8AC3E}">
        <p14:creationId xmlns:p14="http://schemas.microsoft.com/office/powerpoint/2010/main" val="39457574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4300" y="126858"/>
            <a:ext cx="8229600" cy="563077"/>
          </a:xfrm>
        </p:spPr>
        <p:txBody>
          <a:bodyPr anchor="ctr">
            <a:noAutofit/>
          </a:bodyPr>
          <a:lstStyle/>
          <a:p>
            <a:r>
              <a:rPr lang="pt-BR" dirty="0"/>
              <a:t>Economics In Practice </a:t>
            </a:r>
            <a:r>
              <a:rPr lang="pt-BR" sz="2800" dirty="0"/>
              <a:t>(4 of 5)</a:t>
            </a:r>
          </a:p>
        </p:txBody>
      </p:sp>
      <p:sp>
        <p:nvSpPr>
          <p:cNvPr id="3" name="Content Placeholder 2"/>
          <p:cNvSpPr>
            <a:spLocks noGrp="1"/>
          </p:cNvSpPr>
          <p:nvPr>
            <p:ph sz="quarter" idx="15"/>
          </p:nvPr>
        </p:nvSpPr>
        <p:spPr>
          <a:xfrm>
            <a:off x="373825" y="745684"/>
            <a:ext cx="8223250" cy="479056"/>
          </a:xfrm>
        </p:spPr>
        <p:txBody>
          <a:bodyPr anchor="ctr"/>
          <a:lstStyle/>
          <a:p>
            <a:pPr marL="0" indent="0">
              <a:spcBef>
                <a:spcPts val="0"/>
              </a:spcBef>
              <a:buNone/>
            </a:pPr>
            <a:r>
              <a:rPr lang="en-US" sz="2800" b="1" dirty="0">
                <a:solidFill>
                  <a:srgbClr val="007FA3"/>
                </a:solidFill>
                <a:latin typeface="+mj-lt"/>
                <a:ea typeface="Times New Roman"/>
                <a:cs typeface="Times New Roman"/>
                <a:sym typeface="Times New Roman"/>
              </a:rPr>
              <a:t>Confusing Prices</a:t>
            </a:r>
            <a:endParaRPr lang="en-IN" sz="2800" b="1" dirty="0">
              <a:solidFill>
                <a:srgbClr val="007FA3"/>
              </a:solidFill>
              <a:latin typeface="+mj-lt"/>
              <a:ea typeface="Times New Roman"/>
              <a:cs typeface="Times New Roman"/>
              <a:sym typeface="Times New Roman"/>
            </a:endParaRPr>
          </a:p>
        </p:txBody>
      </p:sp>
      <p:sp>
        <p:nvSpPr>
          <p:cNvPr id="4" name="Content Placeholder 3"/>
          <p:cNvSpPr>
            <a:spLocks noGrp="1"/>
          </p:cNvSpPr>
          <p:nvPr>
            <p:ph sz="quarter" idx="14"/>
          </p:nvPr>
        </p:nvSpPr>
        <p:spPr>
          <a:xfrm>
            <a:off x="381076" y="1440125"/>
            <a:ext cx="4131737" cy="3146985"/>
          </a:xfrm>
          <a:prstGeom prst="rect">
            <a:avLst/>
          </a:prstGeom>
        </p:spPr>
        <p:txBody>
          <a:bodyPr wrap="square" anchor="ctr">
            <a:spAutoFit/>
          </a:bodyPr>
          <a:lstStyle/>
          <a:p>
            <a:pPr marL="0" indent="0">
              <a:buNone/>
            </a:pPr>
            <a:r>
              <a:rPr lang="en-US" sz="2000" dirty="0">
                <a:latin typeface="Arial (Body)"/>
              </a:rPr>
              <a:t>Even in the grocery stores, price labels are not always so easy to understand: Price per unit, price per weight, price with tax included, and discounted prices using percentages versus dollars. </a:t>
            </a:r>
          </a:p>
          <a:p>
            <a:pPr marL="0" indent="0">
              <a:buNone/>
            </a:pPr>
            <a:r>
              <a:rPr lang="en-US" sz="2000" dirty="0">
                <a:latin typeface="Arial (Body)"/>
              </a:rPr>
              <a:t>Economists found that complexity in different price frames “softens” competition.</a:t>
            </a:r>
          </a:p>
        </p:txBody>
      </p:sp>
      <p:pic>
        <p:nvPicPr>
          <p:cNvPr id="6" name="Picture 5" descr="A man stands confused looking at the products in a grocery store. "/>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91707" y="1459982"/>
            <a:ext cx="4062567" cy="2706757"/>
          </a:xfrm>
          <a:prstGeom prst="rect">
            <a:avLst/>
          </a:prstGeom>
        </p:spPr>
      </p:pic>
      <p:sp>
        <p:nvSpPr>
          <p:cNvPr id="7" name="Content Placeholder 6"/>
          <p:cNvSpPr>
            <a:spLocks noGrp="1"/>
          </p:cNvSpPr>
          <p:nvPr>
            <p:ph sz="quarter" idx="13"/>
          </p:nvPr>
        </p:nvSpPr>
        <p:spPr>
          <a:xfrm>
            <a:off x="372609" y="4917455"/>
            <a:ext cx="8232775" cy="1300326"/>
          </a:xfrm>
        </p:spPr>
        <p:txBody>
          <a:bodyPr anchor="ctr">
            <a:spAutoFit/>
          </a:bodyPr>
          <a:lstStyle/>
          <a:p>
            <a:pPr marL="0" indent="0">
              <a:buNone/>
            </a:pPr>
            <a:r>
              <a:rPr lang="en-US" sz="2000" dirty="0">
                <a:latin typeface="Arial (Body)"/>
              </a:rPr>
              <a:t>CRITICAL THINKING</a:t>
            </a:r>
          </a:p>
          <a:p>
            <a:pPr marL="342900" indent="-342900">
              <a:buFont typeface="+mj-lt"/>
              <a:buAutoNum type="arabicPeriod"/>
            </a:pPr>
            <a:r>
              <a:rPr lang="en-US" sz="2000" dirty="0">
                <a:latin typeface="Arial (Body)"/>
              </a:rPr>
              <a:t>You are shopping for a new microwave. How would reducing price transparency soften competition between sellers of microwaves?</a:t>
            </a:r>
          </a:p>
        </p:txBody>
      </p:sp>
    </p:spTree>
    <p:extLst>
      <p:ext uri="{BB962C8B-B14F-4D97-AF65-F5344CB8AC3E}">
        <p14:creationId xmlns:p14="http://schemas.microsoft.com/office/powerpoint/2010/main" val="30770071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372688" y="153023"/>
            <a:ext cx="8429480" cy="1606527"/>
          </a:xfrm>
        </p:spPr>
        <p:txBody>
          <a:bodyPr anchor="ctr">
            <a:noAutofit/>
          </a:bodyPr>
          <a:lstStyle/>
          <a:p>
            <a:r>
              <a:rPr lang="en-US" dirty="0"/>
              <a:t>A Game with Many Players: Collective Action Can Be Blocked by a Prisoner’s Dilemma</a:t>
            </a:r>
            <a:endParaRPr lang="en-IN" sz="2800" dirty="0"/>
          </a:p>
        </p:txBody>
      </p:sp>
      <p:sp>
        <p:nvSpPr>
          <p:cNvPr id="8" name="Content Placeholder 7"/>
          <p:cNvSpPr>
            <a:spLocks noGrp="1"/>
          </p:cNvSpPr>
          <p:nvPr>
            <p:ph sz="quarter" idx="13"/>
          </p:nvPr>
        </p:nvSpPr>
        <p:spPr>
          <a:xfrm>
            <a:off x="381234" y="1806102"/>
            <a:ext cx="8232775" cy="4350673"/>
          </a:xfrm>
        </p:spPr>
        <p:txBody>
          <a:bodyPr anchor="ctr"/>
          <a:lstStyle/>
          <a:p>
            <a:pPr marL="285750" indent="-285750">
              <a:spcBef>
                <a:spcPts val="1800"/>
              </a:spcBef>
            </a:pPr>
            <a:r>
              <a:rPr lang="en-US" dirty="0">
                <a:latin typeface="+mn-lt"/>
                <a:cs typeface="Arial" pitchFamily="34" charset="0"/>
              </a:rPr>
              <a:t>Coordinated collective action in everybody’s interest can be blocked under some circumstances. </a:t>
            </a:r>
          </a:p>
          <a:p>
            <a:pPr marL="285750" indent="-285750">
              <a:spcBef>
                <a:spcPts val="1800"/>
              </a:spcBef>
            </a:pPr>
            <a:r>
              <a:rPr lang="en-US" dirty="0">
                <a:latin typeface="+mn-lt"/>
                <a:cs typeface="Arial" pitchFamily="34" charset="0"/>
              </a:rPr>
              <a:t>A multiple-player game can result in a classic prisoners’ dilemma, where collusion if it could be enforced would result in an optimal outcome but where dominant strategies result in a suboptimal outcome.</a:t>
            </a:r>
          </a:p>
          <a:p>
            <a:pPr marL="285750" indent="-285750">
              <a:spcBef>
                <a:spcPts val="1800"/>
              </a:spcBef>
            </a:pPr>
            <a:r>
              <a:rPr lang="en-US" dirty="0">
                <a:latin typeface="+mn-lt"/>
                <a:cs typeface="Arial" pitchFamily="34" charset="0"/>
              </a:rPr>
              <a:t>To break this dilemma, we pass laws that allow government to become a player.</a:t>
            </a:r>
          </a:p>
          <a:p>
            <a:pPr marL="285750" indent="-285750">
              <a:spcBef>
                <a:spcPts val="1800"/>
              </a:spcBef>
            </a:pPr>
            <a:r>
              <a:rPr lang="en-US" dirty="0">
                <a:latin typeface="+mn-lt"/>
                <a:cs typeface="Arial" pitchFamily="34" charset="0"/>
              </a:rPr>
              <a:t>The only necessary condition of oligopoly is that firms are large enough to have some control over price.</a:t>
            </a:r>
          </a:p>
        </p:txBody>
      </p:sp>
    </p:spTree>
    <p:extLst>
      <p:ext uri="{BB962C8B-B14F-4D97-AF65-F5344CB8AC3E}">
        <p14:creationId xmlns:p14="http://schemas.microsoft.com/office/powerpoint/2010/main" val="40121784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372688" y="552589"/>
            <a:ext cx="8506392" cy="619385"/>
          </a:xfrm>
        </p:spPr>
        <p:txBody>
          <a:bodyPr anchor="ctr">
            <a:noAutofit/>
          </a:bodyPr>
          <a:lstStyle/>
          <a:p>
            <a:r>
              <a:rPr lang="en-US" dirty="0"/>
              <a:t>Oligopoly and Economic Performance</a:t>
            </a:r>
            <a:endParaRPr lang="en-IN" sz="2800" dirty="0"/>
          </a:p>
        </p:txBody>
      </p:sp>
      <p:sp>
        <p:nvSpPr>
          <p:cNvPr id="8" name="Content Placeholder 7"/>
          <p:cNvSpPr>
            <a:spLocks noGrp="1"/>
          </p:cNvSpPr>
          <p:nvPr>
            <p:ph sz="quarter" idx="13"/>
          </p:nvPr>
        </p:nvSpPr>
        <p:spPr>
          <a:xfrm>
            <a:off x="381234" y="1340311"/>
            <a:ext cx="8232775" cy="2701425"/>
          </a:xfrm>
        </p:spPr>
        <p:txBody>
          <a:bodyPr/>
          <a:lstStyle/>
          <a:p>
            <a:pPr marL="285750" indent="-285750">
              <a:spcBef>
                <a:spcPts val="1800"/>
              </a:spcBef>
            </a:pPr>
            <a:r>
              <a:rPr lang="en-US" dirty="0">
                <a:latin typeface="+mn-lt"/>
                <a:cs typeface="Arial" pitchFamily="34" charset="0"/>
              </a:rPr>
              <a:t>Except with the contestable-markets model, concentration in a market leads to pricing above marginal cost and output below the efficient level.</a:t>
            </a:r>
          </a:p>
          <a:p>
            <a:pPr marL="285750" indent="-285750">
              <a:spcBef>
                <a:spcPts val="1800"/>
              </a:spcBef>
            </a:pPr>
            <a:r>
              <a:rPr lang="en-US" dirty="0">
                <a:latin typeface="+mn-lt"/>
                <a:cs typeface="Arial" pitchFamily="34" charset="0"/>
              </a:rPr>
              <a:t>However, vigorous product competition among oligopolistic competitors may produce variety and lead to innovation.</a:t>
            </a:r>
          </a:p>
        </p:txBody>
      </p:sp>
    </p:spTree>
    <p:extLst>
      <p:ext uri="{BB962C8B-B14F-4D97-AF65-F5344CB8AC3E}">
        <p14:creationId xmlns:p14="http://schemas.microsoft.com/office/powerpoint/2010/main" val="29679450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372688" y="79315"/>
            <a:ext cx="8429480" cy="1207007"/>
          </a:xfrm>
        </p:spPr>
        <p:txBody>
          <a:bodyPr anchor="ctr">
            <a:noAutofit/>
          </a:bodyPr>
          <a:lstStyle/>
          <a:p>
            <a:r>
              <a:rPr lang="en-US" dirty="0"/>
              <a:t>Industrial Concentration and Technological Change</a:t>
            </a:r>
            <a:endParaRPr lang="en-IN" sz="2800" dirty="0"/>
          </a:p>
        </p:txBody>
      </p:sp>
      <p:sp>
        <p:nvSpPr>
          <p:cNvPr id="8" name="Content Placeholder 7"/>
          <p:cNvSpPr>
            <a:spLocks noGrp="1"/>
          </p:cNvSpPr>
          <p:nvPr>
            <p:ph sz="quarter" idx="13"/>
          </p:nvPr>
        </p:nvSpPr>
        <p:spPr>
          <a:xfrm>
            <a:off x="381234" y="1341973"/>
            <a:ext cx="8232775" cy="2971568"/>
          </a:xfrm>
        </p:spPr>
        <p:txBody>
          <a:bodyPr anchor="ctr"/>
          <a:lstStyle/>
          <a:p>
            <a:pPr marL="285750" indent="-285750">
              <a:spcBef>
                <a:spcPts val="1800"/>
              </a:spcBef>
            </a:pPr>
            <a:r>
              <a:rPr lang="en-US" dirty="0">
                <a:latin typeface="+mn-lt"/>
                <a:cs typeface="Arial" pitchFamily="34" charset="0"/>
              </a:rPr>
              <a:t>One of the major sources of economic growth and progress throughout history has been technological advance. </a:t>
            </a:r>
          </a:p>
          <a:p>
            <a:pPr marL="285750" indent="-285750">
              <a:spcBef>
                <a:spcPts val="1800"/>
              </a:spcBef>
            </a:pPr>
            <a:r>
              <a:rPr lang="en-US" dirty="0">
                <a:latin typeface="+mn-lt"/>
                <a:cs typeface="Arial" pitchFamily="34" charset="0"/>
              </a:rPr>
              <a:t>Several economists, notably Joseph Schumpeter and John Kenneth Galbraith, argued that industrial concentration actually increases the rate of technological advance.</a:t>
            </a:r>
          </a:p>
        </p:txBody>
      </p:sp>
    </p:spTree>
    <p:extLst>
      <p:ext uri="{BB962C8B-B14F-4D97-AF65-F5344CB8AC3E}">
        <p14:creationId xmlns:p14="http://schemas.microsoft.com/office/powerpoint/2010/main" val="20551910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372688" y="552589"/>
            <a:ext cx="8506392" cy="619385"/>
          </a:xfrm>
        </p:spPr>
        <p:txBody>
          <a:bodyPr anchor="ctr">
            <a:noAutofit/>
          </a:bodyPr>
          <a:lstStyle/>
          <a:p>
            <a:r>
              <a:rPr lang="en-US" dirty="0"/>
              <a:t>The Role of Government</a:t>
            </a:r>
            <a:endParaRPr lang="en-IN" sz="2800" dirty="0"/>
          </a:p>
        </p:txBody>
      </p:sp>
      <p:sp>
        <p:nvSpPr>
          <p:cNvPr id="8" name="Content Placeholder 7"/>
          <p:cNvSpPr>
            <a:spLocks noGrp="1"/>
          </p:cNvSpPr>
          <p:nvPr>
            <p:ph sz="quarter" idx="13"/>
          </p:nvPr>
        </p:nvSpPr>
        <p:spPr>
          <a:xfrm>
            <a:off x="381234" y="1340311"/>
            <a:ext cx="8232775" cy="2701425"/>
          </a:xfrm>
        </p:spPr>
        <p:txBody>
          <a:bodyPr/>
          <a:lstStyle/>
          <a:p>
            <a:pPr marL="0" indent="0">
              <a:spcBef>
                <a:spcPts val="1800"/>
              </a:spcBef>
              <a:buFont typeface="Arial"/>
              <a:buNone/>
              <a:defRPr/>
            </a:pPr>
            <a:r>
              <a:rPr lang="en-US" b="1" dirty="0">
                <a:latin typeface="+mn-lt"/>
                <a:cs typeface="Arial" pitchFamily="34" charset="0"/>
              </a:rPr>
              <a:t>Regulation of Mergers</a:t>
            </a:r>
          </a:p>
          <a:p>
            <a:pPr marL="457200" indent="-457200">
              <a:spcBef>
                <a:spcPts val="1800"/>
              </a:spcBef>
              <a:defRPr/>
            </a:pPr>
            <a:r>
              <a:rPr lang="en-US" b="1" dirty="0" err="1">
                <a:latin typeface="+mn-lt"/>
                <a:cs typeface="Arial" pitchFamily="34" charset="0"/>
              </a:rPr>
              <a:t>Celler</a:t>
            </a:r>
            <a:r>
              <a:rPr lang="en-US" b="1" dirty="0">
                <a:latin typeface="+mn-lt"/>
                <a:cs typeface="Arial" pitchFamily="34" charset="0"/>
              </a:rPr>
              <a:t>-Kefauver Act  </a:t>
            </a:r>
            <a:r>
              <a:rPr lang="en-US" dirty="0">
                <a:latin typeface="+mn-lt"/>
                <a:cs typeface="Arial" pitchFamily="34" charset="0"/>
              </a:rPr>
              <a:t>Extended the government’s authority to control mergers.</a:t>
            </a:r>
          </a:p>
          <a:p>
            <a:pPr marL="457200" indent="-457200">
              <a:spcBef>
                <a:spcPts val="1800"/>
              </a:spcBef>
              <a:defRPr/>
            </a:pPr>
            <a:r>
              <a:rPr lang="en-US" b="1" dirty="0" err="1">
                <a:latin typeface="+mn-lt"/>
                <a:cs typeface="Arial" pitchFamily="34" charset="0"/>
              </a:rPr>
              <a:t>Herfindahl</a:t>
            </a:r>
            <a:r>
              <a:rPr lang="en-US" b="1" dirty="0">
                <a:latin typeface="+mn-lt"/>
                <a:cs typeface="Arial" pitchFamily="34" charset="0"/>
              </a:rPr>
              <a:t>-Hirschman Index (HHI)  </a:t>
            </a:r>
            <a:r>
              <a:rPr lang="en-US" dirty="0">
                <a:latin typeface="+mn-lt"/>
                <a:cs typeface="Arial" pitchFamily="34" charset="0"/>
              </a:rPr>
              <a:t>An index of market concentration found by summing the square of percentage shares of firms in the market. </a:t>
            </a:r>
          </a:p>
        </p:txBody>
      </p:sp>
    </p:spTree>
    <p:extLst>
      <p:ext uri="{BB962C8B-B14F-4D97-AF65-F5344CB8AC3E}">
        <p14:creationId xmlns:p14="http://schemas.microsoft.com/office/powerpoint/2010/main" val="15198117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81392" y="74006"/>
            <a:ext cx="8229600" cy="2154406"/>
          </a:xfrm>
        </p:spPr>
        <p:txBody>
          <a:bodyPr>
            <a:spAutoFit/>
          </a:bodyPr>
          <a:lstStyle/>
          <a:p>
            <a:r>
              <a:rPr lang="en-US" sz="3200" dirty="0"/>
              <a:t>Table 14.2 Calculation of a Simple </a:t>
            </a:r>
            <a:r>
              <a:rPr lang="en-US" sz="3200" dirty="0" err="1"/>
              <a:t>Herfindahl</a:t>
            </a:r>
            <a:r>
              <a:rPr lang="en-US" sz="3200" dirty="0"/>
              <a:t>-Hirschman Index for Four Hypothetical Industries, Each with No More Than Four Firms</a:t>
            </a:r>
            <a:endParaRPr lang="en-IN" sz="3200" dirty="0"/>
          </a:p>
        </p:txBody>
      </p:sp>
      <p:graphicFrame>
        <p:nvGraphicFramePr>
          <p:cNvPr id="6" name="Table 1"/>
          <p:cNvGraphicFramePr>
            <a:graphicFrameLocks/>
          </p:cNvGraphicFramePr>
          <p:nvPr>
            <p:extLst>
              <p:ext uri="{D42A27DB-BD31-4B8C-83A1-F6EECF244321}">
                <p14:modId xmlns:p14="http://schemas.microsoft.com/office/powerpoint/2010/main" val="1272582458"/>
              </p:ext>
            </p:extLst>
          </p:nvPr>
        </p:nvGraphicFramePr>
        <p:xfrm>
          <a:off x="568331" y="2540033"/>
          <a:ext cx="7906806" cy="3164034"/>
        </p:xfrm>
        <a:graphic>
          <a:graphicData uri="http://schemas.openxmlformats.org/drawingml/2006/table">
            <a:tbl>
              <a:tblPr firstRow="1">
                <a:tableStyleId>{0E3FDE45-AF77-4B5C-9715-49D594BDF05E}</a:tableStyleId>
              </a:tblPr>
              <a:tblGrid>
                <a:gridCol w="1310798">
                  <a:extLst>
                    <a:ext uri="{9D8B030D-6E8A-4147-A177-3AD203B41FA5}">
                      <a16:colId xmlns:a16="http://schemas.microsoft.com/office/drawing/2014/main" val="20000"/>
                    </a:ext>
                  </a:extLst>
                </a:gridCol>
                <a:gridCol w="1110954">
                  <a:extLst>
                    <a:ext uri="{9D8B030D-6E8A-4147-A177-3AD203B41FA5}">
                      <a16:colId xmlns:a16="http://schemas.microsoft.com/office/drawing/2014/main" val="20001"/>
                    </a:ext>
                  </a:extLst>
                </a:gridCol>
                <a:gridCol w="1128044">
                  <a:extLst>
                    <a:ext uri="{9D8B030D-6E8A-4147-A177-3AD203B41FA5}">
                      <a16:colId xmlns:a16="http://schemas.microsoft.com/office/drawing/2014/main" val="20002"/>
                    </a:ext>
                  </a:extLst>
                </a:gridCol>
                <a:gridCol w="1128045">
                  <a:extLst>
                    <a:ext uri="{9D8B030D-6E8A-4147-A177-3AD203B41FA5}">
                      <a16:colId xmlns:a16="http://schemas.microsoft.com/office/drawing/2014/main" val="20003"/>
                    </a:ext>
                  </a:extLst>
                </a:gridCol>
                <a:gridCol w="982767">
                  <a:extLst>
                    <a:ext uri="{9D8B030D-6E8A-4147-A177-3AD203B41FA5}">
                      <a16:colId xmlns:a16="http://schemas.microsoft.com/office/drawing/2014/main" val="1565269277"/>
                    </a:ext>
                  </a:extLst>
                </a:gridCol>
                <a:gridCol w="2246198">
                  <a:extLst>
                    <a:ext uri="{9D8B030D-6E8A-4147-A177-3AD203B41FA5}">
                      <a16:colId xmlns:a16="http://schemas.microsoft.com/office/drawing/2014/main" val="3121031961"/>
                    </a:ext>
                  </a:extLst>
                </a:gridCol>
              </a:tblGrid>
              <a:tr h="510738">
                <a:tc>
                  <a:txBody>
                    <a:bodyPr/>
                    <a:lstStyle/>
                    <a:p>
                      <a:pPr marL="0" marR="0" indent="0" algn="l" defTabSz="914400" rtl="0" eaLnBrk="1" fontAlgn="auto" latinLnBrk="0" hangingPunct="1">
                        <a:lnSpc>
                          <a:spcPct val="107000"/>
                        </a:lnSpc>
                        <a:spcBef>
                          <a:spcPts val="0"/>
                        </a:spcBef>
                        <a:spcAft>
                          <a:spcPts val="800"/>
                        </a:spcAft>
                        <a:buClrTx/>
                        <a:buSzTx/>
                        <a:buFontTx/>
                        <a:buNone/>
                        <a:tabLst/>
                        <a:defRPr/>
                      </a:pPr>
                      <a:r>
                        <a:rPr lang="en-US" sz="1600" b="1" i="0" u="none" strike="noStrike" cap="none" dirty="0">
                          <a:solidFill>
                            <a:schemeClr val="bg1"/>
                          </a:solidFill>
                          <a:effectLst/>
                          <a:latin typeface="+mn-lt"/>
                          <a:ea typeface="+mn-ea"/>
                          <a:cs typeface="+mn-cs"/>
                          <a:sym typeface="Arial"/>
                        </a:rPr>
                        <a:t>Percentage Share of:</a:t>
                      </a:r>
                    </a:p>
                  </a:txBody>
                  <a:tcPr anchor="ctr">
                    <a:lnR w="76200"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007FA3"/>
                    </a:solidFill>
                  </a:tcPr>
                </a:tc>
                <a:tc>
                  <a:txBody>
                    <a:bodyPr/>
                    <a:lstStyle/>
                    <a:p>
                      <a:pPr marL="0" marR="0" lvl="0" indent="0" algn="ctr" defTabSz="914400" rtl="0" eaLnBrk="1" fontAlgn="auto" latinLnBrk="0" hangingPunct="1">
                        <a:lnSpc>
                          <a:spcPct val="107000"/>
                        </a:lnSpc>
                        <a:spcBef>
                          <a:spcPts val="0"/>
                        </a:spcBef>
                        <a:spcAft>
                          <a:spcPts val="800"/>
                        </a:spcAft>
                        <a:buClrTx/>
                        <a:buSzTx/>
                        <a:buFontTx/>
                        <a:buNone/>
                        <a:tabLst/>
                        <a:defRPr/>
                      </a:pPr>
                      <a:endParaRPr lang="en-US" sz="1600" b="1" i="0" u="none" strike="noStrike" cap="none" dirty="0">
                        <a:solidFill>
                          <a:schemeClr val="bg1"/>
                        </a:solidFill>
                        <a:effectLst/>
                        <a:latin typeface="+mn-lt"/>
                        <a:ea typeface="+mn-ea"/>
                        <a:cs typeface="+mn-cs"/>
                        <a:sym typeface="Arial"/>
                      </a:endParaRP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007FA3"/>
                    </a:solidFill>
                  </a:tcPr>
                </a:tc>
                <a:tc>
                  <a:txBody>
                    <a:bodyPr/>
                    <a:lstStyle/>
                    <a:p>
                      <a:pPr marL="0" marR="0" lvl="0" indent="0" algn="ctr" defTabSz="914400" rtl="0" eaLnBrk="1" fontAlgn="auto" latinLnBrk="0" hangingPunct="1">
                        <a:lnSpc>
                          <a:spcPct val="107000"/>
                        </a:lnSpc>
                        <a:spcBef>
                          <a:spcPts val="0"/>
                        </a:spcBef>
                        <a:spcAft>
                          <a:spcPts val="800"/>
                        </a:spcAft>
                        <a:buClrTx/>
                        <a:buSzTx/>
                        <a:buFontTx/>
                        <a:buNone/>
                        <a:tabLst/>
                        <a:defRPr/>
                      </a:pPr>
                      <a:endParaRPr lang="en-US" sz="1600" b="1" i="0" u="none" strike="noStrike" cap="none" dirty="0">
                        <a:solidFill>
                          <a:schemeClr val="bg1"/>
                        </a:solidFill>
                        <a:effectLst/>
                        <a:latin typeface="+mn-lt"/>
                        <a:ea typeface="+mn-ea"/>
                        <a:cs typeface="+mn-cs"/>
                        <a:sym typeface="Arial"/>
                      </a:endParaRP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007FA3"/>
                    </a:solidFill>
                  </a:tcPr>
                </a:tc>
                <a:tc>
                  <a:txBody>
                    <a:bodyPr/>
                    <a:lstStyle/>
                    <a:p>
                      <a:pPr marL="0" marR="0" lvl="0" indent="0" algn="ctr" defTabSz="914400" rtl="0" eaLnBrk="1" fontAlgn="auto" latinLnBrk="0" hangingPunct="1">
                        <a:lnSpc>
                          <a:spcPct val="107000"/>
                        </a:lnSpc>
                        <a:spcBef>
                          <a:spcPts val="0"/>
                        </a:spcBef>
                        <a:spcAft>
                          <a:spcPts val="800"/>
                        </a:spcAft>
                        <a:buClrTx/>
                        <a:buSzTx/>
                        <a:buFontTx/>
                        <a:buNone/>
                        <a:tabLst/>
                        <a:defRPr/>
                      </a:pPr>
                      <a:endParaRPr lang="en-US" sz="1600" b="1" i="0" u="none" strike="noStrike" cap="none" dirty="0">
                        <a:solidFill>
                          <a:schemeClr val="bg1"/>
                        </a:solidFill>
                        <a:effectLst/>
                        <a:latin typeface="+mn-lt"/>
                        <a:ea typeface="+mn-ea"/>
                        <a:cs typeface="+mn-cs"/>
                        <a:sym typeface="Arial"/>
                      </a:endParaRP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007FA3"/>
                    </a:solidFill>
                  </a:tcPr>
                </a:tc>
                <a:tc>
                  <a:txBody>
                    <a:bodyPr/>
                    <a:lstStyle/>
                    <a:p>
                      <a:pPr marL="0" marR="0" lvl="0" indent="0" algn="ctr" defTabSz="914400" rtl="0" eaLnBrk="1" fontAlgn="auto" latinLnBrk="0" hangingPunct="1">
                        <a:lnSpc>
                          <a:spcPct val="107000"/>
                        </a:lnSpc>
                        <a:spcBef>
                          <a:spcPts val="0"/>
                        </a:spcBef>
                        <a:spcAft>
                          <a:spcPts val="800"/>
                        </a:spcAft>
                        <a:buClrTx/>
                        <a:buSzTx/>
                        <a:buFontTx/>
                        <a:buNone/>
                        <a:tabLst/>
                        <a:defRPr/>
                      </a:pPr>
                      <a:endParaRPr lang="en-US" sz="1600" b="1" i="0" u="none" strike="noStrike" cap="none" dirty="0">
                        <a:solidFill>
                          <a:schemeClr val="bg1"/>
                        </a:solidFill>
                        <a:effectLst/>
                        <a:latin typeface="+mn-lt"/>
                        <a:ea typeface="+mn-ea"/>
                        <a:cs typeface="+mn-cs"/>
                        <a:sym typeface="Arial"/>
                      </a:endParaRP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007FA3"/>
                    </a:solidFill>
                  </a:tcPr>
                </a:tc>
                <a:tc>
                  <a:txBody>
                    <a:bodyPr/>
                    <a:lstStyle/>
                    <a:p>
                      <a:pPr marL="0" marR="0" lvl="0" indent="0" algn="ctr" defTabSz="914400" rtl="0" eaLnBrk="1" fontAlgn="auto" latinLnBrk="0" hangingPunct="1">
                        <a:lnSpc>
                          <a:spcPct val="107000"/>
                        </a:lnSpc>
                        <a:spcBef>
                          <a:spcPts val="0"/>
                        </a:spcBef>
                        <a:spcAft>
                          <a:spcPts val="800"/>
                        </a:spcAft>
                        <a:buClrTx/>
                        <a:buSzTx/>
                        <a:buFontTx/>
                        <a:buNone/>
                        <a:tabLst/>
                        <a:defRPr/>
                      </a:pPr>
                      <a:endParaRPr lang="en-US" sz="1600" b="1" i="0" u="none" strike="noStrike" cap="none" dirty="0">
                        <a:solidFill>
                          <a:schemeClr val="bg1"/>
                        </a:solidFill>
                        <a:effectLst/>
                        <a:latin typeface="+mn-lt"/>
                        <a:ea typeface="+mn-ea"/>
                        <a:cs typeface="+mn-cs"/>
                        <a:sym typeface="Arial"/>
                      </a:endParaRP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007FA3"/>
                    </a:solidFill>
                  </a:tcPr>
                </a:tc>
                <a:extLst>
                  <a:ext uri="{0D108BD9-81ED-4DB2-BD59-A6C34878D82A}">
                    <a16:rowId xmlns:a16="http://schemas.microsoft.com/office/drawing/2014/main" val="3125162578"/>
                  </a:ext>
                </a:extLst>
              </a:tr>
              <a:tr h="498764">
                <a:tc>
                  <a:txBody>
                    <a:bodyPr/>
                    <a:lstStyle/>
                    <a:p>
                      <a:pPr marL="0" marR="0" algn="ctr" rtl="0">
                        <a:lnSpc>
                          <a:spcPct val="107000"/>
                        </a:lnSpc>
                        <a:spcBef>
                          <a:spcPts val="0"/>
                        </a:spcBef>
                        <a:spcAft>
                          <a:spcPts val="800"/>
                        </a:spcAft>
                        <a:buNone/>
                      </a:pPr>
                      <a:endParaRPr lang="en-US" sz="1600" b="1" i="0" u="none" strike="noStrike" cap="none" dirty="0">
                        <a:solidFill>
                          <a:schemeClr val="bg1"/>
                        </a:solidFill>
                        <a:effectLst/>
                        <a:latin typeface="+mn-lt"/>
                        <a:ea typeface="+mn-ea"/>
                        <a:cs typeface="+mn-cs"/>
                        <a:sym typeface="Arial"/>
                      </a:endParaRPr>
                    </a:p>
                  </a:txBody>
                  <a:tcPr>
                    <a:lnR w="76200"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007FA3"/>
                    </a:solidFill>
                  </a:tcPr>
                </a:tc>
                <a:tc>
                  <a:txBody>
                    <a:bodyPr/>
                    <a:lstStyle/>
                    <a:p>
                      <a:pPr marL="0" marR="0" lvl="0" indent="0" algn="ctr" defTabSz="914400" rtl="0" eaLnBrk="1" fontAlgn="auto" latinLnBrk="0" hangingPunct="1">
                        <a:lnSpc>
                          <a:spcPct val="107000"/>
                        </a:lnSpc>
                        <a:spcBef>
                          <a:spcPts val="0"/>
                        </a:spcBef>
                        <a:spcAft>
                          <a:spcPts val="800"/>
                        </a:spcAft>
                        <a:buClrTx/>
                        <a:buSzTx/>
                        <a:buFontTx/>
                        <a:buNone/>
                        <a:tabLst/>
                        <a:defRPr/>
                      </a:pPr>
                      <a:r>
                        <a:rPr lang="en-US" sz="1600" b="1" i="0" u="none" strike="noStrike" cap="none" dirty="0">
                          <a:solidFill>
                            <a:schemeClr val="bg1"/>
                          </a:solidFill>
                          <a:effectLst/>
                          <a:latin typeface="+mn-lt"/>
                          <a:ea typeface="+mn-ea"/>
                          <a:cs typeface="+mn-cs"/>
                          <a:sym typeface="Arial"/>
                        </a:rPr>
                        <a:t>Firm 1</a:t>
                      </a:r>
                    </a:p>
                  </a:txBody>
                  <a:tcP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007FA3"/>
                    </a:solidFill>
                  </a:tcPr>
                </a:tc>
                <a:tc>
                  <a:txBody>
                    <a:bodyPr/>
                    <a:lstStyle/>
                    <a:p>
                      <a:pPr marL="0" marR="0" lvl="0" indent="0" algn="ctr" defTabSz="914400" rtl="0" eaLnBrk="1" fontAlgn="auto" latinLnBrk="0" hangingPunct="1">
                        <a:lnSpc>
                          <a:spcPct val="107000"/>
                        </a:lnSpc>
                        <a:spcBef>
                          <a:spcPts val="0"/>
                        </a:spcBef>
                        <a:spcAft>
                          <a:spcPts val="800"/>
                        </a:spcAft>
                        <a:buClrTx/>
                        <a:buSzTx/>
                        <a:buFontTx/>
                        <a:buNone/>
                        <a:tabLst/>
                        <a:defRPr/>
                      </a:pPr>
                      <a:r>
                        <a:rPr lang="en-US" sz="1600" b="1" i="0" u="none" strike="noStrike" cap="none" dirty="0">
                          <a:solidFill>
                            <a:schemeClr val="bg1"/>
                          </a:solidFill>
                          <a:effectLst/>
                          <a:latin typeface="+mn-lt"/>
                          <a:ea typeface="+mn-ea"/>
                          <a:cs typeface="+mn-cs"/>
                          <a:sym typeface="Arial"/>
                        </a:rPr>
                        <a:t>Firm 2</a:t>
                      </a:r>
                    </a:p>
                  </a:txBody>
                  <a:tcP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007FA3"/>
                    </a:solidFill>
                  </a:tcPr>
                </a:tc>
                <a:tc>
                  <a:txBody>
                    <a:bodyPr/>
                    <a:lstStyle/>
                    <a:p>
                      <a:pPr marL="0" marR="0" lvl="0" indent="0" algn="ctr" defTabSz="914400" rtl="0" eaLnBrk="1" fontAlgn="auto" latinLnBrk="0" hangingPunct="1">
                        <a:lnSpc>
                          <a:spcPct val="107000"/>
                        </a:lnSpc>
                        <a:spcBef>
                          <a:spcPts val="0"/>
                        </a:spcBef>
                        <a:spcAft>
                          <a:spcPts val="800"/>
                        </a:spcAft>
                        <a:buClrTx/>
                        <a:buSzTx/>
                        <a:buFontTx/>
                        <a:buNone/>
                        <a:tabLst/>
                        <a:defRPr/>
                      </a:pPr>
                      <a:r>
                        <a:rPr lang="en-US" sz="1600" b="1" i="0" u="none" strike="noStrike" cap="none" dirty="0">
                          <a:solidFill>
                            <a:schemeClr val="bg1"/>
                          </a:solidFill>
                          <a:effectLst/>
                          <a:latin typeface="+mn-lt"/>
                          <a:ea typeface="+mn-ea"/>
                          <a:cs typeface="+mn-cs"/>
                          <a:sym typeface="Arial"/>
                        </a:rPr>
                        <a:t>Firm 3 </a:t>
                      </a:r>
                    </a:p>
                  </a:txBody>
                  <a:tcP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007FA3"/>
                    </a:solidFill>
                  </a:tcPr>
                </a:tc>
                <a:tc>
                  <a:txBody>
                    <a:bodyPr/>
                    <a:lstStyle/>
                    <a:p>
                      <a:pPr marL="0" marR="0" lvl="0" indent="0" algn="ctr" defTabSz="914400" rtl="0" eaLnBrk="1" fontAlgn="auto" latinLnBrk="0" hangingPunct="1">
                        <a:lnSpc>
                          <a:spcPct val="107000"/>
                        </a:lnSpc>
                        <a:spcBef>
                          <a:spcPts val="0"/>
                        </a:spcBef>
                        <a:spcAft>
                          <a:spcPts val="800"/>
                        </a:spcAft>
                        <a:buClrTx/>
                        <a:buSzTx/>
                        <a:buFontTx/>
                        <a:buNone/>
                        <a:tabLst/>
                        <a:defRPr/>
                      </a:pPr>
                      <a:r>
                        <a:rPr lang="en-US" sz="1600" b="1" i="0" u="none" strike="noStrike" cap="none" dirty="0">
                          <a:solidFill>
                            <a:schemeClr val="bg1"/>
                          </a:solidFill>
                          <a:effectLst/>
                          <a:latin typeface="+mn-lt"/>
                          <a:ea typeface="+mn-ea"/>
                          <a:cs typeface="+mn-cs"/>
                          <a:sym typeface="Arial"/>
                        </a:rPr>
                        <a:t>Firm 4</a:t>
                      </a:r>
                    </a:p>
                  </a:txBody>
                  <a:tcP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007FA3"/>
                    </a:solid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1600" b="1" i="0" u="none" strike="noStrike" cap="none" dirty="0" err="1">
                          <a:solidFill>
                            <a:schemeClr val="bg1"/>
                          </a:solidFill>
                          <a:effectLst/>
                          <a:latin typeface="+mn-lt"/>
                          <a:ea typeface="+mn-ea"/>
                          <a:cs typeface="+mn-cs"/>
                          <a:sym typeface="Arial"/>
                        </a:rPr>
                        <a:t>Herfindahl</a:t>
                      </a:r>
                      <a:r>
                        <a:rPr lang="en-US" sz="1600" b="1" i="0" u="none" strike="noStrike" cap="none" dirty="0">
                          <a:solidFill>
                            <a:schemeClr val="bg1"/>
                          </a:solidFill>
                          <a:effectLst/>
                          <a:latin typeface="+mn-lt"/>
                          <a:ea typeface="+mn-ea"/>
                          <a:cs typeface="+mn-cs"/>
                          <a:sym typeface="Arial"/>
                        </a:rPr>
                        <a:t>-Hirschman Index</a:t>
                      </a:r>
                    </a:p>
                  </a:txBody>
                  <a:tcP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007FA3"/>
                    </a:solidFill>
                  </a:tcPr>
                </a:tc>
                <a:extLst>
                  <a:ext uri="{0D108BD9-81ED-4DB2-BD59-A6C34878D82A}">
                    <a16:rowId xmlns:a16="http://schemas.microsoft.com/office/drawing/2014/main" val="10000"/>
                  </a:ext>
                </a:extLst>
              </a:tr>
              <a:tr h="444676">
                <a:tc>
                  <a:txBody>
                    <a:bodyPr/>
                    <a:lstStyle/>
                    <a:p>
                      <a:pPr marL="0" marR="0" algn="ctr" rtl="0">
                        <a:lnSpc>
                          <a:spcPct val="107000"/>
                        </a:lnSpc>
                        <a:spcBef>
                          <a:spcPts val="0"/>
                        </a:spcBef>
                        <a:spcAft>
                          <a:spcPts val="800"/>
                        </a:spcAft>
                        <a:buNone/>
                      </a:pPr>
                      <a:r>
                        <a:rPr lang="en-US" sz="1600" b="0" i="0" u="none" strike="noStrike" cap="none" dirty="0">
                          <a:solidFill>
                            <a:schemeClr val="tx1"/>
                          </a:solidFill>
                          <a:effectLst/>
                          <a:latin typeface="+mn-lt"/>
                          <a:ea typeface="+mn-ea"/>
                          <a:cs typeface="+mn-cs"/>
                          <a:sym typeface="Arial"/>
                        </a:rPr>
                        <a:t>Industry A</a:t>
                      </a:r>
                    </a:p>
                  </a:txBody>
                  <a:tcPr anchor="ctr">
                    <a:lnR w="76200"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D4EAE4"/>
                    </a:solidFill>
                  </a:tcPr>
                </a:tc>
                <a:tc>
                  <a:txBody>
                    <a:bodyPr/>
                    <a:lstStyle/>
                    <a:p>
                      <a:pPr marL="0" marR="0" algn="ctr" rtl="0">
                        <a:lnSpc>
                          <a:spcPct val="107000"/>
                        </a:lnSpc>
                        <a:spcBef>
                          <a:spcPts val="0"/>
                        </a:spcBef>
                        <a:spcAft>
                          <a:spcPts val="800"/>
                        </a:spcAft>
                        <a:buNone/>
                      </a:pPr>
                      <a:r>
                        <a:rPr lang="en-US" sz="1600" b="0" i="0" u="none" strike="noStrike" cap="none" dirty="0">
                          <a:solidFill>
                            <a:schemeClr val="tx1"/>
                          </a:solidFill>
                          <a:effectLst/>
                          <a:latin typeface="+mn-lt"/>
                          <a:ea typeface="+mn-ea"/>
                          <a:cs typeface="+mn-cs"/>
                          <a:sym typeface="Arial"/>
                        </a:rPr>
                        <a:t>50</a:t>
                      </a: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D4EAE4"/>
                    </a:solidFill>
                  </a:tcPr>
                </a:tc>
                <a:tc>
                  <a:txBody>
                    <a:bodyPr/>
                    <a:lstStyle/>
                    <a:p>
                      <a:pPr marL="0" marR="0" algn="ctr" rtl="0">
                        <a:lnSpc>
                          <a:spcPct val="107000"/>
                        </a:lnSpc>
                        <a:spcBef>
                          <a:spcPts val="0"/>
                        </a:spcBef>
                        <a:spcAft>
                          <a:spcPts val="800"/>
                        </a:spcAft>
                        <a:buNone/>
                      </a:pPr>
                      <a:r>
                        <a:rPr lang="en-US" sz="1600" b="0" i="0" u="none" strike="noStrike" cap="none" dirty="0">
                          <a:solidFill>
                            <a:schemeClr val="tx1"/>
                          </a:solidFill>
                          <a:effectLst/>
                          <a:latin typeface="+mn-lt"/>
                          <a:ea typeface="+mn-ea"/>
                          <a:cs typeface="+mn-cs"/>
                          <a:sym typeface="Arial"/>
                        </a:rPr>
                        <a:t>50</a:t>
                      </a: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D4EAE4"/>
                    </a:solidFill>
                  </a:tcPr>
                </a:tc>
                <a:tc>
                  <a:txBody>
                    <a:bodyPr/>
                    <a:lstStyle/>
                    <a:p>
                      <a:pPr marL="0" marR="0" algn="ctr" rtl="0">
                        <a:lnSpc>
                          <a:spcPct val="107000"/>
                        </a:lnSpc>
                        <a:spcBef>
                          <a:spcPts val="0"/>
                        </a:spcBef>
                        <a:spcAft>
                          <a:spcPts val="800"/>
                        </a:spcAft>
                        <a:buNone/>
                      </a:pPr>
                      <a:r>
                        <a:rPr lang="en-US" sz="1600" b="0" i="0" u="none" strike="noStrike" cap="none" dirty="0">
                          <a:solidFill>
                            <a:schemeClr val="tx1"/>
                          </a:solidFill>
                          <a:effectLst/>
                          <a:latin typeface="+mn-lt"/>
                          <a:ea typeface="+mn-ea"/>
                          <a:cs typeface="+mn-cs"/>
                          <a:sym typeface="Arial"/>
                        </a:rPr>
                        <a:t>—</a:t>
                      </a: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D4EAE4"/>
                    </a:solidFill>
                  </a:tcPr>
                </a:tc>
                <a:tc>
                  <a:txBody>
                    <a:bodyPr/>
                    <a:lstStyle/>
                    <a:p>
                      <a:pPr marL="0" marR="0" algn="ctr" rtl="0">
                        <a:lnSpc>
                          <a:spcPct val="107000"/>
                        </a:lnSpc>
                        <a:spcBef>
                          <a:spcPts val="0"/>
                        </a:spcBef>
                        <a:spcAft>
                          <a:spcPts val="800"/>
                        </a:spcAft>
                        <a:buNone/>
                      </a:pPr>
                      <a:r>
                        <a:rPr lang="en-US" sz="1600" b="0" i="0" u="none" strike="noStrike" cap="none" dirty="0">
                          <a:solidFill>
                            <a:schemeClr val="tx1"/>
                          </a:solidFill>
                          <a:effectLst/>
                          <a:latin typeface="+mn-lt"/>
                          <a:ea typeface="+mn-ea"/>
                          <a:cs typeface="+mn-cs"/>
                          <a:sym typeface="Arial"/>
                        </a:rPr>
                        <a:t>—</a:t>
                      </a: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D4EAE4"/>
                    </a:solidFill>
                  </a:tcPr>
                </a:tc>
                <a:tc>
                  <a:txBody>
                    <a:bodyPr/>
                    <a:lstStyle/>
                    <a:p>
                      <a:pPr marL="0" marR="0">
                        <a:lnSpc>
                          <a:spcPct val="100000"/>
                        </a:lnSpc>
                        <a:spcBef>
                          <a:spcPts val="0"/>
                        </a:spcBef>
                        <a:spcAft>
                          <a:spcPts val="0"/>
                        </a:spcAft>
                      </a:pPr>
                      <a:r>
                        <a:rPr lang="en-US" sz="1400" dirty="0">
                          <a:effectLst/>
                          <a:latin typeface="Arial" panose="020B0604020202020204" pitchFamily="34" charset="0"/>
                          <a:ea typeface="Cambria"/>
                          <a:cs typeface="Arial" panose="020B0604020202020204" pitchFamily="34" charset="0"/>
                        </a:rPr>
                        <a:t>50</a:t>
                      </a:r>
                      <a:r>
                        <a:rPr lang="en-US" sz="1400" baseline="30000" dirty="0">
                          <a:effectLst/>
                          <a:latin typeface="Arial" panose="020B0604020202020204" pitchFamily="34" charset="0"/>
                          <a:ea typeface="Cambria"/>
                          <a:cs typeface="Arial" panose="020B0604020202020204" pitchFamily="34" charset="0"/>
                        </a:rPr>
                        <a:t>2</a:t>
                      </a:r>
                      <a:r>
                        <a:rPr lang="en-US" sz="1400" dirty="0">
                          <a:effectLst/>
                          <a:latin typeface="Arial" panose="020B0604020202020204" pitchFamily="34" charset="0"/>
                          <a:ea typeface="Cambria"/>
                          <a:cs typeface="Arial" panose="020B0604020202020204" pitchFamily="34" charset="0"/>
                        </a:rPr>
                        <a:t> + 50</a:t>
                      </a:r>
                      <a:r>
                        <a:rPr lang="en-US" sz="1400" baseline="30000" dirty="0">
                          <a:effectLst/>
                          <a:latin typeface="Arial" panose="020B0604020202020204" pitchFamily="34" charset="0"/>
                          <a:ea typeface="Cambria"/>
                          <a:cs typeface="Arial" panose="020B0604020202020204" pitchFamily="34" charset="0"/>
                        </a:rPr>
                        <a:t>2</a:t>
                      </a:r>
                      <a:r>
                        <a:rPr lang="en-US" sz="1400" dirty="0">
                          <a:effectLst/>
                          <a:latin typeface="Arial" panose="020B0604020202020204" pitchFamily="34" charset="0"/>
                          <a:ea typeface="Cambria"/>
                          <a:cs typeface="Arial" panose="020B0604020202020204" pitchFamily="34" charset="0"/>
                        </a:rPr>
                        <a:t> = 5,000</a:t>
                      </a:r>
                    </a:p>
                  </a:txBody>
                  <a:tcP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D4EAE4"/>
                    </a:solidFill>
                  </a:tcPr>
                </a:tc>
                <a:extLst>
                  <a:ext uri="{0D108BD9-81ED-4DB2-BD59-A6C34878D82A}">
                    <a16:rowId xmlns:a16="http://schemas.microsoft.com/office/drawing/2014/main" val="266339910"/>
                  </a:ext>
                </a:extLst>
              </a:tr>
              <a:tr h="467900">
                <a:tc>
                  <a:txBody>
                    <a:bodyPr/>
                    <a:lstStyle/>
                    <a:p>
                      <a:pPr marL="0" marR="0" algn="ctr" rtl="0">
                        <a:lnSpc>
                          <a:spcPct val="107000"/>
                        </a:lnSpc>
                        <a:spcBef>
                          <a:spcPts val="0"/>
                        </a:spcBef>
                        <a:spcAft>
                          <a:spcPts val="800"/>
                        </a:spcAft>
                        <a:buNone/>
                      </a:pPr>
                      <a:r>
                        <a:rPr lang="en-US" sz="1600" b="0" i="0" u="none" strike="noStrike" cap="none" dirty="0">
                          <a:solidFill>
                            <a:schemeClr val="tx1"/>
                          </a:solidFill>
                          <a:effectLst/>
                          <a:latin typeface="+mn-lt"/>
                          <a:ea typeface="+mn-ea"/>
                          <a:cs typeface="+mn-cs"/>
                          <a:sym typeface="Arial"/>
                        </a:rPr>
                        <a:t>Industry B</a:t>
                      </a:r>
                    </a:p>
                  </a:txBody>
                  <a:tcPr anchor="ctr">
                    <a:lnR w="76200"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D4EAE4"/>
                    </a:solidFill>
                  </a:tcPr>
                </a:tc>
                <a:tc>
                  <a:txBody>
                    <a:bodyPr/>
                    <a:lstStyle/>
                    <a:p>
                      <a:pPr marL="0" marR="0" algn="ctr" rtl="0">
                        <a:lnSpc>
                          <a:spcPct val="107000"/>
                        </a:lnSpc>
                        <a:spcBef>
                          <a:spcPts val="0"/>
                        </a:spcBef>
                        <a:spcAft>
                          <a:spcPts val="800"/>
                        </a:spcAft>
                        <a:buNone/>
                      </a:pPr>
                      <a:r>
                        <a:rPr lang="en-US" sz="1600" b="0" i="0" u="none" strike="noStrike" cap="none">
                          <a:solidFill>
                            <a:schemeClr val="tx1"/>
                          </a:solidFill>
                          <a:effectLst/>
                          <a:latin typeface="+mn-lt"/>
                          <a:ea typeface="+mn-ea"/>
                          <a:cs typeface="+mn-cs"/>
                          <a:sym typeface="Arial"/>
                        </a:rPr>
                        <a:t>80</a:t>
                      </a: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D4EAE4"/>
                    </a:solidFill>
                  </a:tcPr>
                </a:tc>
                <a:tc>
                  <a:txBody>
                    <a:bodyPr/>
                    <a:lstStyle/>
                    <a:p>
                      <a:pPr marL="0" marR="0" algn="ctr" rtl="0">
                        <a:lnSpc>
                          <a:spcPct val="107000"/>
                        </a:lnSpc>
                        <a:spcBef>
                          <a:spcPts val="0"/>
                        </a:spcBef>
                        <a:spcAft>
                          <a:spcPts val="800"/>
                        </a:spcAft>
                        <a:buNone/>
                      </a:pPr>
                      <a:r>
                        <a:rPr lang="en-US" sz="1600" b="0" i="0" u="none" strike="noStrike" cap="none" dirty="0">
                          <a:solidFill>
                            <a:schemeClr val="tx1"/>
                          </a:solidFill>
                          <a:effectLst/>
                          <a:latin typeface="+mn-lt"/>
                          <a:ea typeface="+mn-ea"/>
                          <a:cs typeface="+mn-cs"/>
                          <a:sym typeface="Arial"/>
                        </a:rPr>
                        <a:t>10</a:t>
                      </a: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D4EAE4"/>
                    </a:solidFill>
                  </a:tcPr>
                </a:tc>
                <a:tc>
                  <a:txBody>
                    <a:bodyPr/>
                    <a:lstStyle/>
                    <a:p>
                      <a:pPr marL="0" marR="0" algn="ctr" rtl="0">
                        <a:lnSpc>
                          <a:spcPct val="107000"/>
                        </a:lnSpc>
                        <a:spcBef>
                          <a:spcPts val="0"/>
                        </a:spcBef>
                        <a:spcAft>
                          <a:spcPts val="800"/>
                        </a:spcAft>
                        <a:buNone/>
                      </a:pPr>
                      <a:r>
                        <a:rPr lang="en-US" sz="1600" b="0" i="0" u="none" strike="noStrike" cap="none" dirty="0">
                          <a:solidFill>
                            <a:schemeClr val="tx1"/>
                          </a:solidFill>
                          <a:effectLst/>
                          <a:latin typeface="+mn-lt"/>
                          <a:ea typeface="+mn-ea"/>
                          <a:cs typeface="+mn-cs"/>
                          <a:sym typeface="Arial"/>
                        </a:rPr>
                        <a:t>10</a:t>
                      </a: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D4EAE4"/>
                    </a:solidFill>
                  </a:tcPr>
                </a:tc>
                <a:tc>
                  <a:txBody>
                    <a:bodyPr/>
                    <a:lstStyle/>
                    <a:p>
                      <a:pPr marL="0" marR="0" algn="ctr" rtl="0">
                        <a:lnSpc>
                          <a:spcPct val="107000"/>
                        </a:lnSpc>
                        <a:spcBef>
                          <a:spcPts val="0"/>
                        </a:spcBef>
                        <a:spcAft>
                          <a:spcPts val="800"/>
                        </a:spcAft>
                        <a:buNone/>
                      </a:pPr>
                      <a:r>
                        <a:rPr lang="en-US" sz="1600" b="0" i="0" u="none" strike="noStrike" cap="none" dirty="0">
                          <a:solidFill>
                            <a:schemeClr val="tx1"/>
                          </a:solidFill>
                          <a:effectLst/>
                          <a:latin typeface="+mn-lt"/>
                          <a:ea typeface="+mn-ea"/>
                          <a:cs typeface="+mn-cs"/>
                          <a:sym typeface="Arial"/>
                        </a:rPr>
                        <a:t>—</a:t>
                      </a: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D4EAE4"/>
                    </a:solidFill>
                  </a:tcPr>
                </a:tc>
                <a:tc>
                  <a:txBody>
                    <a:bodyPr/>
                    <a:lstStyle/>
                    <a:p>
                      <a:pPr marL="0" marR="0">
                        <a:lnSpc>
                          <a:spcPct val="107000"/>
                        </a:lnSpc>
                        <a:spcBef>
                          <a:spcPts val="0"/>
                        </a:spcBef>
                        <a:spcAft>
                          <a:spcPts val="0"/>
                        </a:spcAft>
                      </a:pPr>
                      <a:r>
                        <a:rPr lang="en-US" sz="1400" dirty="0">
                          <a:effectLst/>
                          <a:latin typeface="Arial" panose="020B0604020202020204" pitchFamily="34" charset="0"/>
                          <a:ea typeface="Cambria"/>
                          <a:cs typeface="Arial" panose="020B0604020202020204" pitchFamily="34" charset="0"/>
                        </a:rPr>
                        <a:t>80</a:t>
                      </a:r>
                      <a:r>
                        <a:rPr lang="en-US" sz="1400" baseline="30000" dirty="0">
                          <a:effectLst/>
                          <a:latin typeface="Arial" panose="020B0604020202020204" pitchFamily="34" charset="0"/>
                          <a:ea typeface="Cambria"/>
                          <a:cs typeface="Arial" panose="020B0604020202020204" pitchFamily="34" charset="0"/>
                        </a:rPr>
                        <a:t>2</a:t>
                      </a:r>
                      <a:r>
                        <a:rPr lang="en-US" sz="1400" dirty="0">
                          <a:effectLst/>
                          <a:latin typeface="Arial" panose="020B0604020202020204" pitchFamily="34" charset="0"/>
                          <a:ea typeface="Cambria"/>
                          <a:cs typeface="Arial" panose="020B0604020202020204" pitchFamily="34" charset="0"/>
                        </a:rPr>
                        <a:t> + 10</a:t>
                      </a:r>
                      <a:r>
                        <a:rPr lang="en-US" sz="1400" baseline="30000" dirty="0">
                          <a:effectLst/>
                          <a:latin typeface="Arial" panose="020B0604020202020204" pitchFamily="34" charset="0"/>
                          <a:ea typeface="Cambria"/>
                          <a:cs typeface="Arial" panose="020B0604020202020204" pitchFamily="34" charset="0"/>
                        </a:rPr>
                        <a:t>2</a:t>
                      </a:r>
                      <a:r>
                        <a:rPr lang="en-US" sz="1400" dirty="0">
                          <a:effectLst/>
                          <a:latin typeface="Arial" panose="020B0604020202020204" pitchFamily="34" charset="0"/>
                          <a:ea typeface="Cambria"/>
                          <a:cs typeface="Arial" panose="020B0604020202020204" pitchFamily="34" charset="0"/>
                        </a:rPr>
                        <a:t> + 10</a:t>
                      </a:r>
                      <a:r>
                        <a:rPr lang="en-US" sz="1400" baseline="30000" dirty="0">
                          <a:effectLst/>
                          <a:latin typeface="Arial" panose="020B0604020202020204" pitchFamily="34" charset="0"/>
                          <a:ea typeface="Cambria"/>
                          <a:cs typeface="Arial" panose="020B0604020202020204" pitchFamily="34" charset="0"/>
                        </a:rPr>
                        <a:t>2</a:t>
                      </a:r>
                      <a:r>
                        <a:rPr lang="en-US" sz="1400" dirty="0">
                          <a:effectLst/>
                          <a:latin typeface="Arial" panose="020B0604020202020204" pitchFamily="34" charset="0"/>
                          <a:ea typeface="Cambria"/>
                          <a:cs typeface="Arial" panose="020B0604020202020204" pitchFamily="34" charset="0"/>
                        </a:rPr>
                        <a:t> = 6,600</a:t>
                      </a:r>
                    </a:p>
                  </a:txBody>
                  <a:tcP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D4EAE4"/>
                    </a:solidFill>
                  </a:tcPr>
                </a:tc>
                <a:extLst>
                  <a:ext uri="{0D108BD9-81ED-4DB2-BD59-A6C34878D82A}">
                    <a16:rowId xmlns:a16="http://schemas.microsoft.com/office/drawing/2014/main" val="10003"/>
                  </a:ext>
                </a:extLst>
              </a:tr>
              <a:tr h="444676">
                <a:tc>
                  <a:txBody>
                    <a:bodyPr/>
                    <a:lstStyle/>
                    <a:p>
                      <a:pPr marL="0" marR="0" algn="ctr" rtl="0">
                        <a:lnSpc>
                          <a:spcPct val="107000"/>
                        </a:lnSpc>
                        <a:spcBef>
                          <a:spcPts val="0"/>
                        </a:spcBef>
                        <a:spcAft>
                          <a:spcPts val="800"/>
                        </a:spcAft>
                        <a:buNone/>
                      </a:pPr>
                      <a:r>
                        <a:rPr lang="en-US" sz="1600" b="0" i="0" u="none" strike="noStrike" cap="none" dirty="0">
                          <a:solidFill>
                            <a:schemeClr val="tx1"/>
                          </a:solidFill>
                          <a:effectLst/>
                          <a:latin typeface="+mn-lt"/>
                          <a:ea typeface="+mn-ea"/>
                          <a:cs typeface="+mn-cs"/>
                          <a:sym typeface="Arial"/>
                        </a:rPr>
                        <a:t>Industry C</a:t>
                      </a:r>
                    </a:p>
                  </a:txBody>
                  <a:tcPr anchor="ctr">
                    <a:lnR w="76200"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D4EAE4"/>
                    </a:solidFill>
                  </a:tcPr>
                </a:tc>
                <a:tc>
                  <a:txBody>
                    <a:bodyPr/>
                    <a:lstStyle/>
                    <a:p>
                      <a:pPr marL="0" marR="0" algn="ctr" rtl="0">
                        <a:lnSpc>
                          <a:spcPct val="107000"/>
                        </a:lnSpc>
                        <a:spcBef>
                          <a:spcPts val="0"/>
                        </a:spcBef>
                        <a:spcAft>
                          <a:spcPts val="800"/>
                        </a:spcAft>
                        <a:buNone/>
                      </a:pPr>
                      <a:r>
                        <a:rPr lang="en-US" sz="1600" b="0" i="0" u="none" strike="noStrike" cap="none" dirty="0">
                          <a:solidFill>
                            <a:schemeClr val="tx1"/>
                          </a:solidFill>
                          <a:effectLst/>
                          <a:latin typeface="+mn-lt"/>
                          <a:ea typeface="+mn-ea"/>
                          <a:cs typeface="+mn-cs"/>
                          <a:sym typeface="Arial"/>
                        </a:rPr>
                        <a:t>25</a:t>
                      </a: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D4EAE4"/>
                    </a:solidFill>
                  </a:tcPr>
                </a:tc>
                <a:tc>
                  <a:txBody>
                    <a:bodyPr/>
                    <a:lstStyle/>
                    <a:p>
                      <a:pPr marL="0" marR="0" algn="ctr" rtl="0">
                        <a:lnSpc>
                          <a:spcPct val="107000"/>
                        </a:lnSpc>
                        <a:spcBef>
                          <a:spcPts val="0"/>
                        </a:spcBef>
                        <a:spcAft>
                          <a:spcPts val="800"/>
                        </a:spcAft>
                        <a:buNone/>
                      </a:pPr>
                      <a:r>
                        <a:rPr lang="en-US" sz="1600" b="0" i="0" u="none" strike="noStrike" cap="none" dirty="0">
                          <a:solidFill>
                            <a:schemeClr val="tx1"/>
                          </a:solidFill>
                          <a:effectLst/>
                          <a:latin typeface="+mn-lt"/>
                          <a:ea typeface="+mn-ea"/>
                          <a:cs typeface="+mn-cs"/>
                          <a:sym typeface="Arial"/>
                        </a:rPr>
                        <a:t>25</a:t>
                      </a: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D4EAE4"/>
                    </a:solidFill>
                  </a:tcPr>
                </a:tc>
                <a:tc>
                  <a:txBody>
                    <a:bodyPr/>
                    <a:lstStyle/>
                    <a:p>
                      <a:pPr marL="0" marR="0" algn="ctr" rtl="0">
                        <a:lnSpc>
                          <a:spcPct val="107000"/>
                        </a:lnSpc>
                        <a:spcBef>
                          <a:spcPts val="0"/>
                        </a:spcBef>
                        <a:spcAft>
                          <a:spcPts val="800"/>
                        </a:spcAft>
                        <a:buNone/>
                      </a:pPr>
                      <a:r>
                        <a:rPr lang="en-US" sz="1600" b="0" i="0" u="none" strike="noStrike" cap="none" dirty="0">
                          <a:solidFill>
                            <a:schemeClr val="tx1"/>
                          </a:solidFill>
                          <a:effectLst/>
                          <a:latin typeface="+mn-lt"/>
                          <a:ea typeface="+mn-ea"/>
                          <a:cs typeface="+mn-cs"/>
                          <a:sym typeface="Arial"/>
                        </a:rPr>
                        <a:t>25</a:t>
                      </a: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D4EAE4"/>
                    </a:solidFill>
                  </a:tcPr>
                </a:tc>
                <a:tc>
                  <a:txBody>
                    <a:bodyPr/>
                    <a:lstStyle/>
                    <a:p>
                      <a:pPr marL="0" marR="0" algn="ctr" rtl="0">
                        <a:lnSpc>
                          <a:spcPct val="107000"/>
                        </a:lnSpc>
                        <a:spcBef>
                          <a:spcPts val="0"/>
                        </a:spcBef>
                        <a:spcAft>
                          <a:spcPts val="800"/>
                        </a:spcAft>
                        <a:buNone/>
                      </a:pPr>
                      <a:r>
                        <a:rPr lang="en-US" sz="1600" b="0" i="0" u="none" strike="noStrike" cap="none" dirty="0">
                          <a:solidFill>
                            <a:schemeClr val="tx1"/>
                          </a:solidFill>
                          <a:effectLst/>
                          <a:latin typeface="+mn-lt"/>
                          <a:ea typeface="+mn-ea"/>
                          <a:cs typeface="+mn-cs"/>
                          <a:sym typeface="Arial"/>
                        </a:rPr>
                        <a:t>25</a:t>
                      </a: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D4EAE4"/>
                    </a:solidFill>
                  </a:tcPr>
                </a:tc>
                <a:tc>
                  <a:txBody>
                    <a:bodyPr/>
                    <a:lstStyle/>
                    <a:p>
                      <a:pPr marL="0" marR="0">
                        <a:lnSpc>
                          <a:spcPct val="107000"/>
                        </a:lnSpc>
                        <a:spcBef>
                          <a:spcPts val="0"/>
                        </a:spcBef>
                        <a:spcAft>
                          <a:spcPts val="800"/>
                        </a:spcAft>
                      </a:pPr>
                      <a:r>
                        <a:rPr lang="en-US" sz="1400" dirty="0">
                          <a:effectLst/>
                          <a:latin typeface="Arial" panose="020B0604020202020204" pitchFamily="34" charset="0"/>
                          <a:ea typeface="Cambria"/>
                          <a:cs typeface="Arial" panose="020B0604020202020204" pitchFamily="34" charset="0"/>
                        </a:rPr>
                        <a:t>25</a:t>
                      </a:r>
                      <a:r>
                        <a:rPr lang="en-US" sz="1400" baseline="30000" dirty="0">
                          <a:effectLst/>
                          <a:latin typeface="Arial" panose="020B0604020202020204" pitchFamily="34" charset="0"/>
                          <a:ea typeface="Cambria"/>
                          <a:cs typeface="Arial" panose="020B0604020202020204" pitchFamily="34" charset="0"/>
                        </a:rPr>
                        <a:t>2</a:t>
                      </a:r>
                      <a:r>
                        <a:rPr lang="en-US" sz="1400" dirty="0">
                          <a:effectLst/>
                          <a:latin typeface="Arial" panose="020B0604020202020204" pitchFamily="34" charset="0"/>
                          <a:ea typeface="Cambria"/>
                          <a:cs typeface="Arial" panose="020B0604020202020204" pitchFamily="34" charset="0"/>
                        </a:rPr>
                        <a:t> + 25</a:t>
                      </a:r>
                      <a:r>
                        <a:rPr lang="en-US" sz="1400" baseline="30000" dirty="0">
                          <a:effectLst/>
                          <a:latin typeface="Arial" panose="020B0604020202020204" pitchFamily="34" charset="0"/>
                          <a:ea typeface="Cambria"/>
                          <a:cs typeface="Arial" panose="020B0604020202020204" pitchFamily="34" charset="0"/>
                        </a:rPr>
                        <a:t>2</a:t>
                      </a:r>
                      <a:r>
                        <a:rPr lang="en-US" sz="1400" dirty="0">
                          <a:effectLst/>
                          <a:latin typeface="Arial" panose="020B0604020202020204" pitchFamily="34" charset="0"/>
                          <a:ea typeface="Cambria"/>
                          <a:cs typeface="Arial" panose="020B0604020202020204" pitchFamily="34" charset="0"/>
                        </a:rPr>
                        <a:t> + 25</a:t>
                      </a:r>
                      <a:r>
                        <a:rPr lang="en-US" sz="1400" baseline="30000" dirty="0">
                          <a:effectLst/>
                          <a:latin typeface="Arial" panose="020B0604020202020204" pitchFamily="34" charset="0"/>
                          <a:ea typeface="Cambria"/>
                          <a:cs typeface="Arial" panose="020B0604020202020204" pitchFamily="34" charset="0"/>
                        </a:rPr>
                        <a:t>2</a:t>
                      </a:r>
                      <a:r>
                        <a:rPr lang="en-US" sz="1400" dirty="0">
                          <a:effectLst/>
                          <a:latin typeface="Arial" panose="020B0604020202020204" pitchFamily="34" charset="0"/>
                          <a:ea typeface="Cambria"/>
                          <a:cs typeface="Arial" panose="020B0604020202020204" pitchFamily="34" charset="0"/>
                        </a:rPr>
                        <a:t> + 25</a:t>
                      </a:r>
                      <a:r>
                        <a:rPr lang="en-US" sz="1400" baseline="30000" dirty="0">
                          <a:effectLst/>
                          <a:latin typeface="Arial" panose="020B0604020202020204" pitchFamily="34" charset="0"/>
                          <a:ea typeface="Cambria"/>
                          <a:cs typeface="Arial" panose="020B0604020202020204" pitchFamily="34" charset="0"/>
                        </a:rPr>
                        <a:t>2</a:t>
                      </a:r>
                      <a:r>
                        <a:rPr lang="en-US" sz="1400" dirty="0">
                          <a:effectLst/>
                          <a:latin typeface="Arial" panose="020B0604020202020204" pitchFamily="34" charset="0"/>
                          <a:ea typeface="Cambria"/>
                          <a:cs typeface="Arial" panose="020B0604020202020204" pitchFamily="34" charset="0"/>
                        </a:rPr>
                        <a:t> = 2,500</a:t>
                      </a:r>
                    </a:p>
                  </a:txBody>
                  <a:tcP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D4EAE4"/>
                    </a:solidFill>
                  </a:tcPr>
                </a:tc>
                <a:extLst>
                  <a:ext uri="{0D108BD9-81ED-4DB2-BD59-A6C34878D82A}">
                    <a16:rowId xmlns:a16="http://schemas.microsoft.com/office/drawing/2014/main" val="10004"/>
                  </a:ext>
                </a:extLst>
              </a:tr>
              <a:tr h="444676">
                <a:tc>
                  <a:txBody>
                    <a:bodyPr/>
                    <a:lstStyle/>
                    <a:p>
                      <a:pPr marL="0" marR="0" algn="ctr" rtl="0">
                        <a:lnSpc>
                          <a:spcPct val="107000"/>
                        </a:lnSpc>
                        <a:spcBef>
                          <a:spcPts val="0"/>
                        </a:spcBef>
                        <a:spcAft>
                          <a:spcPts val="800"/>
                        </a:spcAft>
                        <a:buNone/>
                      </a:pPr>
                      <a:r>
                        <a:rPr lang="en-US" sz="1600" b="0" i="0" u="none" strike="noStrike" cap="none" dirty="0">
                          <a:solidFill>
                            <a:schemeClr val="tx1"/>
                          </a:solidFill>
                          <a:effectLst/>
                          <a:latin typeface="+mn-lt"/>
                          <a:ea typeface="+mn-ea"/>
                          <a:cs typeface="+mn-cs"/>
                          <a:sym typeface="Arial"/>
                        </a:rPr>
                        <a:t>Industry D</a:t>
                      </a:r>
                    </a:p>
                  </a:txBody>
                  <a:tcPr anchor="ctr">
                    <a:lnR w="76200"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D4EAE4"/>
                    </a:solidFill>
                  </a:tcPr>
                </a:tc>
                <a:tc>
                  <a:txBody>
                    <a:bodyPr/>
                    <a:lstStyle/>
                    <a:p>
                      <a:pPr marL="0" marR="0" algn="ctr" rtl="0">
                        <a:lnSpc>
                          <a:spcPct val="107000"/>
                        </a:lnSpc>
                        <a:spcBef>
                          <a:spcPts val="0"/>
                        </a:spcBef>
                        <a:spcAft>
                          <a:spcPts val="800"/>
                        </a:spcAft>
                        <a:buNone/>
                      </a:pPr>
                      <a:r>
                        <a:rPr lang="en-US" sz="1600" b="0" i="0" u="none" strike="noStrike" cap="none" dirty="0">
                          <a:solidFill>
                            <a:schemeClr val="tx1"/>
                          </a:solidFill>
                          <a:effectLst/>
                          <a:latin typeface="+mn-lt"/>
                          <a:ea typeface="+mn-ea"/>
                          <a:cs typeface="+mn-cs"/>
                          <a:sym typeface="Arial"/>
                        </a:rPr>
                        <a:t>40</a:t>
                      </a: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D4EAE4"/>
                    </a:solidFill>
                  </a:tcPr>
                </a:tc>
                <a:tc>
                  <a:txBody>
                    <a:bodyPr/>
                    <a:lstStyle/>
                    <a:p>
                      <a:pPr marL="0" marR="0" algn="ctr" rtl="0">
                        <a:lnSpc>
                          <a:spcPct val="107000"/>
                        </a:lnSpc>
                        <a:spcBef>
                          <a:spcPts val="0"/>
                        </a:spcBef>
                        <a:spcAft>
                          <a:spcPts val="800"/>
                        </a:spcAft>
                        <a:buNone/>
                      </a:pPr>
                      <a:r>
                        <a:rPr lang="en-US" sz="1600" b="0" i="0" u="none" strike="noStrike" cap="none" dirty="0">
                          <a:solidFill>
                            <a:schemeClr val="tx1"/>
                          </a:solidFill>
                          <a:effectLst/>
                          <a:latin typeface="+mn-lt"/>
                          <a:ea typeface="+mn-ea"/>
                          <a:cs typeface="+mn-cs"/>
                          <a:sym typeface="Arial"/>
                        </a:rPr>
                        <a:t>20</a:t>
                      </a: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D4EAE4"/>
                    </a:solidFill>
                  </a:tcPr>
                </a:tc>
                <a:tc>
                  <a:txBody>
                    <a:bodyPr/>
                    <a:lstStyle/>
                    <a:p>
                      <a:pPr marL="0" marR="0" algn="ctr" rtl="0">
                        <a:lnSpc>
                          <a:spcPct val="107000"/>
                        </a:lnSpc>
                        <a:spcBef>
                          <a:spcPts val="0"/>
                        </a:spcBef>
                        <a:spcAft>
                          <a:spcPts val="800"/>
                        </a:spcAft>
                        <a:buNone/>
                      </a:pPr>
                      <a:r>
                        <a:rPr lang="en-US" sz="1600" b="0" i="0" u="none" strike="noStrike" cap="none" dirty="0">
                          <a:solidFill>
                            <a:schemeClr val="tx1"/>
                          </a:solidFill>
                          <a:effectLst/>
                          <a:latin typeface="+mn-lt"/>
                          <a:ea typeface="+mn-ea"/>
                          <a:cs typeface="+mn-cs"/>
                          <a:sym typeface="Arial"/>
                        </a:rPr>
                        <a:t>20</a:t>
                      </a: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D4EAE4"/>
                    </a:solidFill>
                  </a:tcPr>
                </a:tc>
                <a:tc>
                  <a:txBody>
                    <a:bodyPr/>
                    <a:lstStyle/>
                    <a:p>
                      <a:pPr marL="0" marR="0" algn="ctr" rtl="0">
                        <a:lnSpc>
                          <a:spcPct val="107000"/>
                        </a:lnSpc>
                        <a:spcBef>
                          <a:spcPts val="0"/>
                        </a:spcBef>
                        <a:spcAft>
                          <a:spcPts val="800"/>
                        </a:spcAft>
                        <a:buNone/>
                      </a:pPr>
                      <a:r>
                        <a:rPr lang="en-US" sz="1600" b="0" i="0" u="none" strike="noStrike" cap="none" dirty="0">
                          <a:solidFill>
                            <a:schemeClr val="tx1"/>
                          </a:solidFill>
                          <a:effectLst/>
                          <a:latin typeface="+mn-lt"/>
                          <a:ea typeface="+mn-ea"/>
                          <a:cs typeface="+mn-cs"/>
                          <a:sym typeface="Arial"/>
                        </a:rPr>
                        <a:t>20</a:t>
                      </a: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D4EAE4"/>
                    </a:solidFill>
                  </a:tcPr>
                </a:tc>
                <a:tc>
                  <a:txBody>
                    <a:bodyPr/>
                    <a:lstStyle/>
                    <a:p>
                      <a:pPr marL="0" marR="0">
                        <a:lnSpc>
                          <a:spcPct val="107000"/>
                        </a:lnSpc>
                        <a:spcBef>
                          <a:spcPts val="0"/>
                        </a:spcBef>
                        <a:spcAft>
                          <a:spcPts val="800"/>
                        </a:spcAft>
                      </a:pPr>
                      <a:r>
                        <a:rPr lang="en-US" sz="1400" dirty="0">
                          <a:effectLst/>
                          <a:latin typeface="Arial" panose="020B0604020202020204" pitchFamily="34" charset="0"/>
                          <a:ea typeface="Cambria"/>
                          <a:cs typeface="Arial" panose="020B0604020202020204" pitchFamily="34" charset="0"/>
                        </a:rPr>
                        <a:t>40</a:t>
                      </a:r>
                      <a:r>
                        <a:rPr lang="en-US" sz="1400" baseline="30000" dirty="0">
                          <a:effectLst/>
                          <a:latin typeface="Arial" panose="020B0604020202020204" pitchFamily="34" charset="0"/>
                          <a:ea typeface="Cambria"/>
                          <a:cs typeface="Arial" panose="020B0604020202020204" pitchFamily="34" charset="0"/>
                        </a:rPr>
                        <a:t>2</a:t>
                      </a:r>
                      <a:r>
                        <a:rPr lang="en-US" sz="1400" dirty="0">
                          <a:effectLst/>
                          <a:latin typeface="Arial" panose="020B0604020202020204" pitchFamily="34" charset="0"/>
                          <a:ea typeface="Cambria"/>
                          <a:cs typeface="Arial" panose="020B0604020202020204" pitchFamily="34" charset="0"/>
                        </a:rPr>
                        <a:t> + 20</a:t>
                      </a:r>
                      <a:r>
                        <a:rPr lang="en-US" sz="1400" baseline="30000" dirty="0">
                          <a:effectLst/>
                          <a:latin typeface="Arial" panose="020B0604020202020204" pitchFamily="34" charset="0"/>
                          <a:ea typeface="Cambria"/>
                          <a:cs typeface="Arial" panose="020B0604020202020204" pitchFamily="34" charset="0"/>
                        </a:rPr>
                        <a:t>2</a:t>
                      </a:r>
                      <a:r>
                        <a:rPr lang="en-US" sz="1400" dirty="0">
                          <a:effectLst/>
                          <a:latin typeface="Arial" panose="020B0604020202020204" pitchFamily="34" charset="0"/>
                          <a:ea typeface="Cambria"/>
                          <a:cs typeface="Arial" panose="020B0604020202020204" pitchFamily="34" charset="0"/>
                        </a:rPr>
                        <a:t> + 20</a:t>
                      </a:r>
                      <a:r>
                        <a:rPr lang="en-US" sz="1400" baseline="30000" dirty="0">
                          <a:effectLst/>
                          <a:latin typeface="Arial" panose="020B0604020202020204" pitchFamily="34" charset="0"/>
                          <a:ea typeface="Cambria"/>
                          <a:cs typeface="Arial" panose="020B0604020202020204" pitchFamily="34" charset="0"/>
                        </a:rPr>
                        <a:t>2</a:t>
                      </a:r>
                      <a:r>
                        <a:rPr lang="en-US" sz="1400" dirty="0">
                          <a:effectLst/>
                          <a:latin typeface="Arial" panose="020B0604020202020204" pitchFamily="34" charset="0"/>
                          <a:ea typeface="Cambria"/>
                          <a:cs typeface="Arial" panose="020B0604020202020204" pitchFamily="34" charset="0"/>
                        </a:rPr>
                        <a:t> + 20</a:t>
                      </a:r>
                      <a:r>
                        <a:rPr lang="en-US" sz="1400" baseline="30000" dirty="0">
                          <a:effectLst/>
                          <a:latin typeface="Arial" panose="020B0604020202020204" pitchFamily="34" charset="0"/>
                          <a:ea typeface="Cambria"/>
                          <a:cs typeface="Arial" panose="020B0604020202020204" pitchFamily="34" charset="0"/>
                        </a:rPr>
                        <a:t>2</a:t>
                      </a:r>
                      <a:r>
                        <a:rPr lang="en-US" sz="1400" dirty="0">
                          <a:effectLst/>
                          <a:latin typeface="Arial" panose="020B0604020202020204" pitchFamily="34" charset="0"/>
                          <a:ea typeface="Cambria"/>
                          <a:cs typeface="Arial" panose="020B0604020202020204" pitchFamily="34" charset="0"/>
                        </a:rPr>
                        <a:t> = 2,800</a:t>
                      </a:r>
                    </a:p>
                  </a:txBody>
                  <a:tcP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D4EAE4"/>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628309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2767" y="95709"/>
            <a:ext cx="8229600" cy="1175119"/>
          </a:xfrm>
        </p:spPr>
        <p:txBody>
          <a:bodyPr anchor="ctr">
            <a:noAutofit/>
          </a:bodyPr>
          <a:lstStyle/>
          <a:p>
            <a:r>
              <a:rPr lang="en-US" dirty="0"/>
              <a:t>Figure 14.7 Department of Justice Merger Guidelines (Revised 1984)</a:t>
            </a:r>
            <a:endParaRPr lang="en-IN" sz="2800" dirty="0"/>
          </a:p>
        </p:txBody>
      </p:sp>
      <p:pic>
        <p:nvPicPr>
          <p:cNvPr id="6" name="Picture 5" descr="The diagram shows the following information:&#10;Antitrust division action&#10;HHI to 1,800: Concentrated: “Challenge if Index is raised by more than 50 points by the merger&quot;&#10;1,800 to 1,000: Moderate Concentration: “Challenge if Index is raised by more than 100 points by the merger&quot;&#10;1,000 to 0: Unconcentrated: “No challenge.&quot;&#10;&#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3922" y="1357134"/>
            <a:ext cx="3136157" cy="4929943"/>
          </a:xfrm>
          <a:prstGeom prst="rect">
            <a:avLst/>
          </a:prstGeom>
        </p:spPr>
      </p:pic>
    </p:spTree>
    <p:extLst>
      <p:ext uri="{BB962C8B-B14F-4D97-AF65-F5344CB8AC3E}">
        <p14:creationId xmlns:p14="http://schemas.microsoft.com/office/powerpoint/2010/main" val="18991520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4063" y="612712"/>
            <a:ext cx="8229600" cy="610441"/>
          </a:xfrm>
        </p:spPr>
        <p:txBody>
          <a:bodyPr>
            <a:spAutoFit/>
          </a:bodyPr>
          <a:lstStyle/>
          <a:p>
            <a:r>
              <a:rPr lang="en-US" dirty="0"/>
              <a:t>Table 14.3</a:t>
            </a:r>
            <a:endParaRPr lang="en-IN" dirty="0"/>
          </a:p>
        </p:txBody>
      </p:sp>
      <p:graphicFrame>
        <p:nvGraphicFramePr>
          <p:cNvPr id="6" name="Table 1"/>
          <p:cNvGraphicFramePr>
            <a:graphicFrameLocks/>
          </p:cNvGraphicFramePr>
          <p:nvPr>
            <p:extLst>
              <p:ext uri="{D42A27DB-BD31-4B8C-83A1-F6EECF244321}">
                <p14:modId xmlns:p14="http://schemas.microsoft.com/office/powerpoint/2010/main" val="1653437436"/>
              </p:ext>
            </p:extLst>
          </p:nvPr>
        </p:nvGraphicFramePr>
        <p:xfrm>
          <a:off x="777668" y="2059536"/>
          <a:ext cx="7571574" cy="3142847"/>
        </p:xfrm>
        <a:graphic>
          <a:graphicData uri="http://schemas.openxmlformats.org/drawingml/2006/table">
            <a:tbl>
              <a:tblPr firstRow="1">
                <a:tableStyleId>{0E3FDE45-AF77-4B5C-9715-49D594BDF05E}</a:tableStyleId>
              </a:tblPr>
              <a:tblGrid>
                <a:gridCol w="3795573">
                  <a:extLst>
                    <a:ext uri="{9D8B030D-6E8A-4147-A177-3AD203B41FA5}">
                      <a16:colId xmlns:a16="http://schemas.microsoft.com/office/drawing/2014/main" val="1565269277"/>
                    </a:ext>
                  </a:extLst>
                </a:gridCol>
                <a:gridCol w="3776001">
                  <a:extLst>
                    <a:ext uri="{9D8B030D-6E8A-4147-A177-3AD203B41FA5}">
                      <a16:colId xmlns:a16="http://schemas.microsoft.com/office/drawing/2014/main" val="3121031961"/>
                    </a:ext>
                  </a:extLst>
                </a:gridCol>
              </a:tblGrid>
              <a:tr h="824586">
                <a:tc>
                  <a:txBody>
                    <a:bodyPr/>
                    <a:lstStyle/>
                    <a:p>
                      <a:pPr marL="0" marR="0" algn="ctr" rtl="0">
                        <a:lnSpc>
                          <a:spcPct val="107000"/>
                        </a:lnSpc>
                        <a:spcBef>
                          <a:spcPts val="0"/>
                        </a:spcBef>
                        <a:spcAft>
                          <a:spcPts val="800"/>
                        </a:spcAft>
                        <a:buNone/>
                      </a:pPr>
                      <a:r>
                        <a:rPr lang="en-US" sz="2400" b="1" i="0" u="none" strike="noStrike" cap="none" dirty="0">
                          <a:solidFill>
                            <a:schemeClr val="bg1"/>
                          </a:solidFill>
                          <a:effectLst/>
                          <a:latin typeface="+mn-lt"/>
                          <a:ea typeface="+mn-ea"/>
                          <a:cs typeface="+mn-cs"/>
                          <a:sym typeface="Arial"/>
                        </a:rPr>
                        <a:t>Industry Definition</a:t>
                      </a:r>
                    </a:p>
                  </a:txBody>
                  <a:tcPr marL="45720" marR="4572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007FA3"/>
                    </a:solidFill>
                  </a:tcPr>
                </a:tc>
                <a:tc>
                  <a:txBody>
                    <a:bodyPr/>
                    <a:lstStyle/>
                    <a:p>
                      <a:pPr marL="0" marR="0" algn="ctr" rtl="0">
                        <a:lnSpc>
                          <a:spcPct val="107000"/>
                        </a:lnSpc>
                        <a:spcBef>
                          <a:spcPts val="0"/>
                        </a:spcBef>
                        <a:spcAft>
                          <a:spcPts val="800"/>
                        </a:spcAft>
                        <a:buNone/>
                      </a:pPr>
                      <a:r>
                        <a:rPr lang="en-US" sz="2400" b="1" i="0" u="none" strike="noStrike" cap="none" dirty="0">
                          <a:solidFill>
                            <a:schemeClr val="bg1"/>
                          </a:solidFill>
                          <a:effectLst/>
                          <a:latin typeface="+mn-lt"/>
                          <a:ea typeface="+mn-ea"/>
                          <a:cs typeface="+mn-cs"/>
                          <a:sym typeface="Arial"/>
                        </a:rPr>
                        <a:t> Some Sample HHIs</a:t>
                      </a:r>
                    </a:p>
                  </a:txBody>
                  <a:tcPr marL="45720" marR="4572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007FA3"/>
                    </a:solidFill>
                  </a:tcPr>
                </a:tc>
                <a:extLst>
                  <a:ext uri="{0D108BD9-81ED-4DB2-BD59-A6C34878D82A}">
                    <a16:rowId xmlns:a16="http://schemas.microsoft.com/office/drawing/2014/main" val="10000"/>
                  </a:ext>
                </a:extLst>
              </a:tr>
              <a:tr h="485445">
                <a:tc>
                  <a:txBody>
                    <a:bodyPr/>
                    <a:lstStyle/>
                    <a:p>
                      <a:pPr marL="0" marR="0" algn="ctr" rtl="0">
                        <a:lnSpc>
                          <a:spcPct val="107000"/>
                        </a:lnSpc>
                        <a:spcBef>
                          <a:spcPts val="0"/>
                        </a:spcBef>
                        <a:spcAft>
                          <a:spcPts val="800"/>
                        </a:spcAft>
                        <a:buNone/>
                      </a:pPr>
                      <a:r>
                        <a:rPr lang="en-US" sz="2400" b="0" i="0" u="none" strike="noStrike" cap="none" dirty="0">
                          <a:solidFill>
                            <a:schemeClr val="tx1">
                              <a:lumMod val="95000"/>
                              <a:lumOff val="5000"/>
                            </a:schemeClr>
                          </a:solidFill>
                          <a:effectLst/>
                          <a:latin typeface="+mn-lt"/>
                          <a:ea typeface="+mn-ea"/>
                          <a:cs typeface="+mn-cs"/>
                          <a:sym typeface="Arial"/>
                        </a:rPr>
                        <a:t>Beer</a:t>
                      </a:r>
                    </a:p>
                  </a:txBody>
                  <a:tcP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D4EAE4"/>
                    </a:solidFill>
                  </a:tcPr>
                </a:tc>
                <a:tc>
                  <a:txBody>
                    <a:bodyPr/>
                    <a:lstStyle/>
                    <a:p>
                      <a:pPr marL="0" marR="0" algn="ctr" rtl="0">
                        <a:lnSpc>
                          <a:spcPct val="107000"/>
                        </a:lnSpc>
                        <a:spcBef>
                          <a:spcPts val="0"/>
                        </a:spcBef>
                        <a:spcAft>
                          <a:spcPts val="800"/>
                        </a:spcAft>
                        <a:buNone/>
                      </a:pPr>
                      <a:r>
                        <a:rPr lang="en-US" sz="2400" b="0" i="0" u="none" strike="noStrike" cap="none" dirty="0">
                          <a:solidFill>
                            <a:schemeClr val="tx1">
                              <a:lumMod val="95000"/>
                              <a:lumOff val="5000"/>
                            </a:schemeClr>
                          </a:solidFill>
                          <a:effectLst/>
                          <a:latin typeface="+mn-lt"/>
                          <a:ea typeface="+mn-ea"/>
                          <a:cs typeface="+mn-cs"/>
                          <a:sym typeface="Arial"/>
                        </a:rPr>
                        <a:t>3,525</a:t>
                      </a:r>
                    </a:p>
                  </a:txBody>
                  <a:tcPr marR="731520">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D4EAE4"/>
                    </a:solidFill>
                  </a:tcPr>
                </a:tc>
                <a:extLst>
                  <a:ext uri="{0D108BD9-81ED-4DB2-BD59-A6C34878D82A}">
                    <a16:rowId xmlns:a16="http://schemas.microsoft.com/office/drawing/2014/main" val="266339910"/>
                  </a:ext>
                </a:extLst>
              </a:tr>
              <a:tr h="501678">
                <a:tc>
                  <a:txBody>
                    <a:bodyPr/>
                    <a:lstStyle/>
                    <a:p>
                      <a:pPr marL="0" marR="0" algn="ctr" rtl="0">
                        <a:lnSpc>
                          <a:spcPct val="107000"/>
                        </a:lnSpc>
                        <a:spcBef>
                          <a:spcPts val="0"/>
                        </a:spcBef>
                        <a:spcAft>
                          <a:spcPts val="800"/>
                        </a:spcAft>
                        <a:buNone/>
                      </a:pPr>
                      <a:r>
                        <a:rPr lang="en-US" sz="2400" b="0" i="0" u="none" strike="noStrike" cap="none" dirty="0">
                          <a:solidFill>
                            <a:schemeClr val="tx1">
                              <a:lumMod val="95000"/>
                              <a:lumOff val="5000"/>
                            </a:schemeClr>
                          </a:solidFill>
                          <a:effectLst/>
                          <a:latin typeface="+mn-lt"/>
                          <a:ea typeface="+mn-ea"/>
                          <a:cs typeface="+mn-cs"/>
                          <a:sym typeface="Arial"/>
                        </a:rPr>
                        <a:t>Ethanol</a:t>
                      </a:r>
                    </a:p>
                  </a:txBody>
                  <a:tcP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D4EAE4"/>
                    </a:solidFill>
                  </a:tcPr>
                </a:tc>
                <a:tc>
                  <a:txBody>
                    <a:bodyPr/>
                    <a:lstStyle/>
                    <a:p>
                      <a:pPr marL="0" marR="0" algn="ctr" rtl="0">
                        <a:lnSpc>
                          <a:spcPct val="107000"/>
                        </a:lnSpc>
                        <a:spcBef>
                          <a:spcPts val="0"/>
                        </a:spcBef>
                        <a:spcAft>
                          <a:spcPts val="800"/>
                        </a:spcAft>
                        <a:buNone/>
                      </a:pPr>
                      <a:r>
                        <a:rPr lang="en-US" sz="2400" b="0" i="0" u="none" strike="noStrike" cap="none" dirty="0">
                          <a:solidFill>
                            <a:schemeClr val="tx1">
                              <a:lumMod val="95000"/>
                              <a:lumOff val="5000"/>
                            </a:schemeClr>
                          </a:solidFill>
                          <a:effectLst/>
                          <a:latin typeface="+mn-lt"/>
                          <a:ea typeface="+mn-ea"/>
                          <a:cs typeface="+mn-cs"/>
                          <a:sym typeface="Arial"/>
                        </a:rPr>
                        <a:t>326</a:t>
                      </a:r>
                    </a:p>
                  </a:txBody>
                  <a:tcPr marR="731520">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D4EAE4"/>
                    </a:solidFill>
                  </a:tcPr>
                </a:tc>
                <a:extLst>
                  <a:ext uri="{0D108BD9-81ED-4DB2-BD59-A6C34878D82A}">
                    <a16:rowId xmlns:a16="http://schemas.microsoft.com/office/drawing/2014/main" val="10003"/>
                  </a:ext>
                </a:extLst>
              </a:tr>
              <a:tr h="485445">
                <a:tc>
                  <a:txBody>
                    <a:bodyPr/>
                    <a:lstStyle/>
                    <a:p>
                      <a:pPr marL="0" marR="0" algn="ctr" rtl="0">
                        <a:lnSpc>
                          <a:spcPct val="107000"/>
                        </a:lnSpc>
                        <a:spcBef>
                          <a:spcPts val="0"/>
                        </a:spcBef>
                        <a:spcAft>
                          <a:spcPts val="800"/>
                        </a:spcAft>
                        <a:buNone/>
                      </a:pPr>
                      <a:r>
                        <a:rPr lang="en-US" sz="2400" b="0" i="0" u="none" strike="noStrike" cap="none" dirty="0">
                          <a:solidFill>
                            <a:schemeClr val="tx1">
                              <a:lumMod val="95000"/>
                              <a:lumOff val="5000"/>
                            </a:schemeClr>
                          </a:solidFill>
                          <a:effectLst/>
                          <a:latin typeface="+mn-lt"/>
                          <a:ea typeface="+mn-ea"/>
                          <a:cs typeface="+mn-cs"/>
                          <a:sym typeface="Arial"/>
                        </a:rPr>
                        <a:t>Las Vegas gaming</a:t>
                      </a:r>
                    </a:p>
                  </a:txBody>
                  <a:tcP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D4EAE4"/>
                    </a:solidFill>
                  </a:tcPr>
                </a:tc>
                <a:tc>
                  <a:txBody>
                    <a:bodyPr/>
                    <a:lstStyle/>
                    <a:p>
                      <a:pPr marL="0" marR="0" algn="ctr" rtl="0">
                        <a:lnSpc>
                          <a:spcPct val="107000"/>
                        </a:lnSpc>
                        <a:spcBef>
                          <a:spcPts val="0"/>
                        </a:spcBef>
                        <a:spcAft>
                          <a:spcPts val="800"/>
                        </a:spcAft>
                        <a:buNone/>
                      </a:pPr>
                      <a:r>
                        <a:rPr lang="en-US" sz="2400" b="0" i="0" u="none" strike="noStrike" cap="none" dirty="0">
                          <a:solidFill>
                            <a:schemeClr val="tx1">
                              <a:lumMod val="95000"/>
                              <a:lumOff val="5000"/>
                            </a:schemeClr>
                          </a:solidFill>
                          <a:effectLst/>
                          <a:latin typeface="+mn-lt"/>
                          <a:ea typeface="+mn-ea"/>
                          <a:cs typeface="+mn-cs"/>
                          <a:sym typeface="Arial"/>
                        </a:rPr>
                        <a:t>1,497</a:t>
                      </a:r>
                    </a:p>
                  </a:txBody>
                  <a:tcPr marR="731520">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D4EAE4"/>
                    </a:solidFill>
                  </a:tcPr>
                </a:tc>
                <a:extLst>
                  <a:ext uri="{0D108BD9-81ED-4DB2-BD59-A6C34878D82A}">
                    <a16:rowId xmlns:a16="http://schemas.microsoft.com/office/drawing/2014/main" val="10004"/>
                  </a:ext>
                </a:extLst>
              </a:tr>
              <a:tr h="485445">
                <a:tc>
                  <a:txBody>
                    <a:bodyPr/>
                    <a:lstStyle/>
                    <a:p>
                      <a:pPr marL="0" marR="0" algn="ctr" rtl="0">
                        <a:lnSpc>
                          <a:spcPct val="107000"/>
                        </a:lnSpc>
                        <a:spcBef>
                          <a:spcPts val="0"/>
                        </a:spcBef>
                        <a:spcAft>
                          <a:spcPts val="800"/>
                        </a:spcAft>
                        <a:buNone/>
                      </a:pPr>
                      <a:r>
                        <a:rPr lang="en-US" sz="2400" b="0" i="0" u="none" strike="noStrike" cap="none" dirty="0">
                          <a:solidFill>
                            <a:schemeClr val="tx1">
                              <a:lumMod val="95000"/>
                              <a:lumOff val="5000"/>
                            </a:schemeClr>
                          </a:solidFill>
                          <a:effectLst/>
                          <a:latin typeface="+mn-lt"/>
                          <a:ea typeface="+mn-ea"/>
                          <a:cs typeface="+mn-cs"/>
                          <a:sym typeface="Arial"/>
                        </a:rPr>
                        <a:t>Critical care patient monitors</a:t>
                      </a:r>
                    </a:p>
                  </a:txBody>
                  <a:tcP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D4EAE4"/>
                    </a:solidFill>
                  </a:tcPr>
                </a:tc>
                <a:tc>
                  <a:txBody>
                    <a:bodyPr/>
                    <a:lstStyle/>
                    <a:p>
                      <a:pPr marL="0" marR="0" algn="ctr" rtl="0">
                        <a:lnSpc>
                          <a:spcPct val="107000"/>
                        </a:lnSpc>
                        <a:spcBef>
                          <a:spcPts val="0"/>
                        </a:spcBef>
                        <a:spcAft>
                          <a:spcPts val="800"/>
                        </a:spcAft>
                        <a:buNone/>
                      </a:pPr>
                      <a:r>
                        <a:rPr lang="en-US" sz="2400" b="0" i="0" u="none" strike="noStrike" cap="none" dirty="0">
                          <a:solidFill>
                            <a:schemeClr val="tx1">
                              <a:lumMod val="95000"/>
                              <a:lumOff val="5000"/>
                            </a:schemeClr>
                          </a:solidFill>
                          <a:effectLst/>
                          <a:latin typeface="+mn-lt"/>
                          <a:ea typeface="+mn-ea"/>
                          <a:cs typeface="+mn-cs"/>
                          <a:sym typeface="Arial"/>
                        </a:rPr>
                        <a:t>2,661</a:t>
                      </a:r>
                    </a:p>
                  </a:txBody>
                  <a:tcPr marR="731520">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D4EAE4"/>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4472082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75714" y="219330"/>
            <a:ext cx="8229600" cy="1097279"/>
          </a:xfrm>
        </p:spPr>
        <p:txBody>
          <a:bodyPr/>
          <a:lstStyle/>
          <a:p>
            <a:r>
              <a:rPr lang="en-IN" dirty="0"/>
              <a:t>Chapter Outline and Learning Objectives </a:t>
            </a:r>
            <a:r>
              <a:rPr lang="en-IN" sz="2800" dirty="0"/>
              <a:t>(2 of 2)</a:t>
            </a:r>
          </a:p>
        </p:txBody>
      </p:sp>
      <p:sp>
        <p:nvSpPr>
          <p:cNvPr id="13" name="Content Placeholder 12"/>
          <p:cNvSpPr>
            <a:spLocks noGrp="1"/>
          </p:cNvSpPr>
          <p:nvPr>
            <p:ph sz="quarter" idx="13"/>
          </p:nvPr>
        </p:nvSpPr>
        <p:spPr>
          <a:xfrm>
            <a:off x="383724" y="1262579"/>
            <a:ext cx="8232775" cy="1295434"/>
          </a:xfrm>
        </p:spPr>
        <p:txBody>
          <a:bodyPr wrap="square" anchor="ctr">
            <a:noAutofit/>
          </a:bodyPr>
          <a:lstStyle/>
          <a:p>
            <a:pPr marL="0" indent="0">
              <a:spcBef>
                <a:spcPts val="1800"/>
              </a:spcBef>
              <a:buNone/>
            </a:pPr>
            <a:r>
              <a:rPr lang="en-IN" b="1" kern="1200" dirty="0">
                <a:solidFill>
                  <a:schemeClr val="tx1"/>
                </a:solidFill>
              </a:rPr>
              <a:t>14.4</a:t>
            </a:r>
            <a:r>
              <a:rPr lang="en-IN" b="1" kern="1200" dirty="0">
                <a:solidFill>
                  <a:srgbClr val="007FA3"/>
                </a:solidFill>
              </a:rPr>
              <a:t> </a:t>
            </a:r>
            <a:r>
              <a:rPr lang="en-US" b="1" kern="1200" dirty="0">
                <a:solidFill>
                  <a:schemeClr val="tx1"/>
                </a:solidFill>
              </a:rPr>
              <a:t>Oligopoly and Economic Performance</a:t>
            </a:r>
          </a:p>
          <a:p>
            <a:pPr marL="285750" indent="-285750">
              <a:spcBef>
                <a:spcPts val="1800"/>
              </a:spcBef>
            </a:pPr>
            <a:r>
              <a:rPr lang="en-US" dirty="0">
                <a:cs typeface="Arial" pitchFamily="34" charset="0"/>
              </a:rPr>
              <a:t>Discuss the economic performance of oligopolies</a:t>
            </a:r>
            <a:r>
              <a:rPr lang="en-IN" dirty="0">
                <a:cs typeface="Arial" pitchFamily="34" charset="0"/>
              </a:rPr>
              <a:t>.</a:t>
            </a:r>
          </a:p>
        </p:txBody>
      </p:sp>
      <p:sp>
        <p:nvSpPr>
          <p:cNvPr id="14" name="Content Placeholder 13"/>
          <p:cNvSpPr>
            <a:spLocks noGrp="1"/>
          </p:cNvSpPr>
          <p:nvPr>
            <p:ph sz="quarter" idx="14"/>
          </p:nvPr>
        </p:nvSpPr>
        <p:spPr>
          <a:xfrm>
            <a:off x="374759" y="2641367"/>
            <a:ext cx="8229600" cy="1154132"/>
          </a:xfrm>
        </p:spPr>
        <p:txBody>
          <a:bodyPr anchor="ctr">
            <a:spAutoFit/>
          </a:bodyPr>
          <a:lstStyle/>
          <a:p>
            <a:pPr marL="0" indent="0">
              <a:spcBef>
                <a:spcPts val="1800"/>
              </a:spcBef>
              <a:buNone/>
            </a:pPr>
            <a:r>
              <a:rPr lang="en-IN" sz="2400" b="1" kern="1200" dirty="0">
                <a:solidFill>
                  <a:schemeClr val="tx1"/>
                </a:solidFill>
              </a:rPr>
              <a:t>14.5</a:t>
            </a:r>
            <a:r>
              <a:rPr lang="en-IN" sz="2400" b="1" kern="1200" dirty="0">
                <a:solidFill>
                  <a:srgbClr val="007FA3"/>
                </a:solidFill>
              </a:rPr>
              <a:t> </a:t>
            </a:r>
            <a:r>
              <a:rPr lang="en-US" sz="2400" b="1" kern="1200" dirty="0">
                <a:solidFill>
                  <a:schemeClr val="tx1"/>
                </a:solidFill>
              </a:rPr>
              <a:t>The Role of Government</a:t>
            </a:r>
          </a:p>
          <a:p>
            <a:pPr marL="285750" indent="-285750">
              <a:spcBef>
                <a:spcPts val="1800"/>
              </a:spcBef>
            </a:pPr>
            <a:r>
              <a:rPr lang="en-US" sz="2400" dirty="0">
                <a:cs typeface="Arial" pitchFamily="34" charset="0"/>
              </a:rPr>
              <a:t>Discuss the role of government in oligopolistic industries</a:t>
            </a:r>
            <a:r>
              <a:rPr lang="en-IN" sz="2400" dirty="0">
                <a:cs typeface="Arial" pitchFamily="34" charset="0"/>
              </a:rPr>
              <a:t>.</a:t>
            </a:r>
          </a:p>
        </p:txBody>
      </p:sp>
    </p:spTree>
    <p:extLst>
      <p:ext uri="{BB962C8B-B14F-4D97-AF65-F5344CB8AC3E}">
        <p14:creationId xmlns:p14="http://schemas.microsoft.com/office/powerpoint/2010/main" val="210455847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75714" y="521313"/>
            <a:ext cx="8229600" cy="681324"/>
          </a:xfrm>
        </p:spPr>
        <p:txBody>
          <a:bodyPr anchor="ctr"/>
          <a:lstStyle/>
          <a:p>
            <a:r>
              <a:rPr lang="en-US" dirty="0"/>
              <a:t>Regulation of Mergers</a:t>
            </a:r>
            <a:endParaRPr lang="en-IN" dirty="0"/>
          </a:p>
        </p:txBody>
      </p:sp>
      <p:sp>
        <p:nvSpPr>
          <p:cNvPr id="13" name="Content Placeholder 12"/>
          <p:cNvSpPr>
            <a:spLocks noGrp="1"/>
          </p:cNvSpPr>
          <p:nvPr>
            <p:ph sz="quarter" idx="13"/>
          </p:nvPr>
        </p:nvSpPr>
        <p:spPr>
          <a:xfrm>
            <a:off x="383724" y="1379380"/>
            <a:ext cx="8232775" cy="4472192"/>
          </a:xfrm>
        </p:spPr>
        <p:txBody>
          <a:bodyPr wrap="square" anchor="ctr">
            <a:noAutofit/>
          </a:bodyPr>
          <a:lstStyle/>
          <a:p>
            <a:pPr indent="-256032">
              <a:buFont typeface="Arial" panose="020B0604020202020204" pitchFamily="34" charset="0"/>
              <a:buChar char="•"/>
              <a:defRPr/>
            </a:pPr>
            <a:r>
              <a:rPr lang="en-US" kern="1200" dirty="0">
                <a:solidFill>
                  <a:schemeClr val="tx1"/>
                </a:solidFill>
                <a:cs typeface="Arial" panose="020B0604020202020204" pitchFamily="34" charset="0"/>
                <a:sym typeface="Wingdings 3" panose="05040102010807070707" pitchFamily="18" charset="2"/>
              </a:rPr>
              <a:t>In 1997, the Department of Justice and the FTC issued joint </a:t>
            </a:r>
            <a:r>
              <a:rPr lang="en-US" i="1" kern="1200" dirty="0">
                <a:solidFill>
                  <a:schemeClr val="tx1"/>
                </a:solidFill>
                <a:cs typeface="Arial" panose="020B0604020202020204" pitchFamily="34" charset="0"/>
                <a:sym typeface="Wingdings 3" panose="05040102010807070707" pitchFamily="18" charset="2"/>
              </a:rPr>
              <a:t>Horizontal Merger Guidelines</a:t>
            </a:r>
            <a:r>
              <a:rPr lang="en-US" kern="1200" dirty="0">
                <a:solidFill>
                  <a:schemeClr val="tx1"/>
                </a:solidFill>
                <a:cs typeface="Arial" panose="020B0604020202020204" pitchFamily="34" charset="0"/>
                <a:sym typeface="Wingdings 3" panose="05040102010807070707" pitchFamily="18" charset="2"/>
              </a:rPr>
              <a:t>. </a:t>
            </a:r>
          </a:p>
          <a:p>
            <a:pPr indent="-256032">
              <a:buFont typeface="Arial" panose="020B0604020202020204" pitchFamily="34" charset="0"/>
              <a:buChar char="•"/>
              <a:defRPr/>
            </a:pPr>
            <a:r>
              <a:rPr lang="en-US" kern="1200" dirty="0">
                <a:solidFill>
                  <a:schemeClr val="tx1"/>
                </a:solidFill>
                <a:cs typeface="Arial" panose="020B0604020202020204" pitchFamily="34" charset="0"/>
                <a:sym typeface="Wingdings 3" panose="05040102010807070707" pitchFamily="18" charset="2"/>
              </a:rPr>
              <a:t>The government now examines each potential merger to determine whether it enhances the firms’ power to engage in “coordinated interaction” with other firms in the industry.</a:t>
            </a:r>
          </a:p>
          <a:p>
            <a:pPr indent="-256032">
              <a:buFont typeface="Arial" panose="020B0604020202020204" pitchFamily="34" charset="0"/>
              <a:buChar char="•"/>
              <a:defRPr/>
            </a:pPr>
            <a:r>
              <a:rPr lang="en-US" kern="1200" dirty="0">
                <a:solidFill>
                  <a:schemeClr val="tx1"/>
                </a:solidFill>
                <a:cs typeface="Arial" panose="020B0604020202020204" pitchFamily="34" charset="0"/>
                <a:sym typeface="Wingdings 3" panose="05040102010807070707" pitchFamily="18" charset="2"/>
              </a:rPr>
              <a:t>“Coordinated interaction” is defined as “actions by a group of firms that are profitable for each of them only as the result of the accommodating reactions of others. This behavior includes tacit or express collusion and may or may not be lawful in and of itself.”</a:t>
            </a:r>
          </a:p>
        </p:txBody>
      </p:sp>
    </p:spTree>
    <p:extLst>
      <p:ext uri="{BB962C8B-B14F-4D97-AF65-F5344CB8AC3E}">
        <p14:creationId xmlns:p14="http://schemas.microsoft.com/office/powerpoint/2010/main" val="28408998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4300" y="126858"/>
            <a:ext cx="8229600" cy="563077"/>
          </a:xfrm>
        </p:spPr>
        <p:txBody>
          <a:bodyPr anchor="ctr">
            <a:noAutofit/>
          </a:bodyPr>
          <a:lstStyle/>
          <a:p>
            <a:r>
              <a:rPr lang="pt-BR" dirty="0"/>
              <a:t>Economics In Practice </a:t>
            </a:r>
            <a:r>
              <a:rPr lang="pt-BR" sz="2800" dirty="0"/>
              <a:t>(5 of 5)</a:t>
            </a:r>
          </a:p>
        </p:txBody>
      </p:sp>
      <p:sp>
        <p:nvSpPr>
          <p:cNvPr id="3" name="Content Placeholder 2"/>
          <p:cNvSpPr>
            <a:spLocks noGrp="1"/>
          </p:cNvSpPr>
          <p:nvPr>
            <p:ph sz="quarter" idx="15"/>
          </p:nvPr>
        </p:nvSpPr>
        <p:spPr>
          <a:xfrm>
            <a:off x="373825" y="745684"/>
            <a:ext cx="8223250" cy="479056"/>
          </a:xfrm>
        </p:spPr>
        <p:txBody>
          <a:bodyPr anchor="ctr"/>
          <a:lstStyle/>
          <a:p>
            <a:pPr marL="0" indent="0">
              <a:spcBef>
                <a:spcPts val="0"/>
              </a:spcBef>
              <a:buNone/>
            </a:pPr>
            <a:r>
              <a:rPr lang="en-US" sz="2800" b="1" dirty="0">
                <a:solidFill>
                  <a:srgbClr val="007FA3"/>
                </a:solidFill>
                <a:latin typeface="+mj-lt"/>
                <a:ea typeface="Times New Roman"/>
                <a:cs typeface="Times New Roman"/>
                <a:sym typeface="Times New Roman"/>
              </a:rPr>
              <a:t>Block That Movie Advertisement!</a:t>
            </a:r>
            <a:endParaRPr lang="en-IN" sz="2800" b="1" dirty="0">
              <a:solidFill>
                <a:srgbClr val="007FA3"/>
              </a:solidFill>
              <a:latin typeface="+mj-lt"/>
              <a:ea typeface="Times New Roman"/>
              <a:cs typeface="Times New Roman"/>
              <a:sym typeface="Times New Roman"/>
            </a:endParaRPr>
          </a:p>
        </p:txBody>
      </p:sp>
      <p:sp>
        <p:nvSpPr>
          <p:cNvPr id="4" name="Content Placeholder 3"/>
          <p:cNvSpPr>
            <a:spLocks noGrp="1"/>
          </p:cNvSpPr>
          <p:nvPr>
            <p:ph sz="quarter" idx="14"/>
          </p:nvPr>
        </p:nvSpPr>
        <p:spPr>
          <a:xfrm>
            <a:off x="381076" y="1374723"/>
            <a:ext cx="4131737" cy="3277790"/>
          </a:xfrm>
          <a:prstGeom prst="rect">
            <a:avLst/>
          </a:prstGeom>
        </p:spPr>
        <p:txBody>
          <a:bodyPr wrap="square" anchor="ctr">
            <a:spAutoFit/>
          </a:bodyPr>
          <a:lstStyle/>
          <a:p>
            <a:pPr marL="0" indent="0">
              <a:buNone/>
            </a:pPr>
            <a:r>
              <a:rPr lang="en-US" sz="1600" dirty="0">
                <a:latin typeface="Arial (Body)"/>
              </a:rPr>
              <a:t>Almost 90% of advertisements in movie theaters are produced by two firms: National </a:t>
            </a:r>
            <a:r>
              <a:rPr lang="en-US" sz="1600" dirty="0" err="1">
                <a:latin typeface="Arial (Body)"/>
              </a:rPr>
              <a:t>CineMedia</a:t>
            </a:r>
            <a:r>
              <a:rPr lang="en-US" sz="1600" dirty="0">
                <a:latin typeface="Arial (Body)"/>
              </a:rPr>
              <a:t>, Inc., and </a:t>
            </a:r>
            <a:r>
              <a:rPr lang="en-US" sz="1600" dirty="0" err="1">
                <a:latin typeface="Arial (Body)"/>
              </a:rPr>
              <a:t>Screenvision</a:t>
            </a:r>
            <a:r>
              <a:rPr lang="en-US" sz="1600" dirty="0">
                <a:latin typeface="Arial (Body)"/>
              </a:rPr>
              <a:t>.</a:t>
            </a:r>
          </a:p>
          <a:p>
            <a:pPr marL="0" indent="0">
              <a:buNone/>
            </a:pPr>
            <a:r>
              <a:rPr lang="en-US" sz="1600" dirty="0">
                <a:latin typeface="Arial (Body)"/>
              </a:rPr>
              <a:t>In 2014, National made an offer to buy </a:t>
            </a:r>
            <a:r>
              <a:rPr lang="en-US" sz="1600" dirty="0" err="1">
                <a:latin typeface="Arial (Body)"/>
              </a:rPr>
              <a:t>Screenvision</a:t>
            </a:r>
            <a:r>
              <a:rPr lang="en-US" sz="1600" dirty="0">
                <a:latin typeface="Arial (Body)"/>
              </a:rPr>
              <a:t>. The U.S. Department of Justice brought suit to block the merger, charging that it would reduce price competition.</a:t>
            </a:r>
          </a:p>
          <a:p>
            <a:pPr marL="0" indent="0">
              <a:buNone/>
            </a:pPr>
            <a:r>
              <a:rPr lang="en-US" sz="1600" dirty="0">
                <a:latin typeface="Arial (Body)"/>
              </a:rPr>
              <a:t>National argued that the merged firms could benefit movie theaters with broader product variety. </a:t>
            </a:r>
          </a:p>
        </p:txBody>
      </p:sp>
      <p:pic>
        <p:nvPicPr>
          <p:cNvPr id="5" name="Picture 4" descr="A photo shows many people laughing and enjoying a movie in a theatre, with popcorn in their hands. "/>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7456" y="1453196"/>
            <a:ext cx="4056888" cy="2703916"/>
          </a:xfrm>
          <a:prstGeom prst="rect">
            <a:avLst/>
          </a:prstGeom>
        </p:spPr>
      </p:pic>
      <p:sp>
        <p:nvSpPr>
          <p:cNvPr id="7" name="Content Placeholder 6"/>
          <p:cNvSpPr>
            <a:spLocks noGrp="1"/>
          </p:cNvSpPr>
          <p:nvPr>
            <p:ph sz="quarter" idx="13"/>
          </p:nvPr>
        </p:nvSpPr>
        <p:spPr>
          <a:xfrm>
            <a:off x="372609" y="4917455"/>
            <a:ext cx="8232775" cy="1300326"/>
          </a:xfrm>
        </p:spPr>
        <p:txBody>
          <a:bodyPr anchor="ctr">
            <a:spAutoFit/>
          </a:bodyPr>
          <a:lstStyle/>
          <a:p>
            <a:pPr marL="0" indent="0">
              <a:buNone/>
            </a:pPr>
            <a:r>
              <a:rPr lang="en-US" sz="2000" dirty="0">
                <a:latin typeface="Arial (Body)"/>
              </a:rPr>
              <a:t>CRITICAL THINKING</a:t>
            </a:r>
          </a:p>
          <a:p>
            <a:pPr marL="342900" indent="-342900">
              <a:buFont typeface="+mj-lt"/>
              <a:buAutoNum type="arabicPeriod"/>
            </a:pPr>
            <a:r>
              <a:rPr lang="en-US" sz="2000" dirty="0">
                <a:latin typeface="Arial (Body)"/>
              </a:rPr>
              <a:t>Why do you think there are so few firms in this business in the first place?</a:t>
            </a:r>
          </a:p>
        </p:txBody>
      </p:sp>
    </p:spTree>
    <p:extLst>
      <p:ext uri="{BB962C8B-B14F-4D97-AF65-F5344CB8AC3E}">
        <p14:creationId xmlns:p14="http://schemas.microsoft.com/office/powerpoint/2010/main" val="33275468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75714" y="521313"/>
            <a:ext cx="8229600" cy="681324"/>
          </a:xfrm>
        </p:spPr>
        <p:txBody>
          <a:bodyPr anchor="ctr"/>
          <a:lstStyle/>
          <a:p>
            <a:r>
              <a:rPr lang="en-US" dirty="0"/>
              <a:t>A Proper Role for Government?</a:t>
            </a:r>
            <a:endParaRPr lang="en-IN" dirty="0"/>
          </a:p>
        </p:txBody>
      </p:sp>
      <p:sp>
        <p:nvSpPr>
          <p:cNvPr id="13" name="Content Placeholder 12"/>
          <p:cNvSpPr>
            <a:spLocks noGrp="1"/>
          </p:cNvSpPr>
          <p:nvPr>
            <p:ph sz="quarter" idx="13"/>
          </p:nvPr>
        </p:nvSpPr>
        <p:spPr>
          <a:xfrm>
            <a:off x="383724" y="1394654"/>
            <a:ext cx="8232775" cy="4065629"/>
          </a:xfrm>
        </p:spPr>
        <p:txBody>
          <a:bodyPr wrap="square" anchor="ctr">
            <a:noAutofit/>
          </a:bodyPr>
          <a:lstStyle/>
          <a:p>
            <a:pPr indent="-256032">
              <a:buFont typeface="Arial" panose="020B0604020202020204" pitchFamily="34" charset="0"/>
              <a:buChar char="•"/>
              <a:defRPr/>
            </a:pPr>
            <a:r>
              <a:rPr lang="en-US" kern="1200" dirty="0">
                <a:solidFill>
                  <a:schemeClr val="tx1"/>
                </a:solidFill>
                <a:cs typeface="Arial" panose="020B0604020202020204" pitchFamily="34" charset="0"/>
              </a:rPr>
              <a:t>One view concerning the role of government in regulating markets is that high levels of concentration lead to inefficiency and that government should act to improve the situation.  </a:t>
            </a:r>
          </a:p>
          <a:p>
            <a:pPr indent="-256032">
              <a:buFont typeface="Arial" panose="020B0604020202020204" pitchFamily="34" charset="0"/>
              <a:buChar char="•"/>
              <a:defRPr/>
            </a:pPr>
            <a:r>
              <a:rPr lang="en-US" kern="1200" dirty="0">
                <a:solidFill>
                  <a:schemeClr val="tx1"/>
                </a:solidFill>
                <a:cs typeface="Arial" panose="020B0604020202020204" pitchFamily="34" charset="0"/>
              </a:rPr>
              <a:t>An opposing view holds that the clearest examples of effective barriers to entry are those created by government.</a:t>
            </a:r>
          </a:p>
          <a:p>
            <a:pPr indent="-256032">
              <a:buFont typeface="Arial" panose="020B0604020202020204" pitchFamily="34" charset="0"/>
              <a:buChar char="•"/>
              <a:defRPr/>
            </a:pPr>
            <a:r>
              <a:rPr lang="en-US" kern="1200" dirty="0">
                <a:solidFill>
                  <a:schemeClr val="tx1"/>
                </a:solidFill>
                <a:cs typeface="Arial" panose="020B0604020202020204" pitchFamily="34" charset="0"/>
              </a:rPr>
              <a:t>Further complicating the debate, firms that dominate a domestic market may be fierce competitors in the international arena.</a:t>
            </a:r>
          </a:p>
        </p:txBody>
      </p:sp>
    </p:spTree>
    <p:extLst>
      <p:ext uri="{BB962C8B-B14F-4D97-AF65-F5344CB8AC3E}">
        <p14:creationId xmlns:p14="http://schemas.microsoft.com/office/powerpoint/2010/main" val="135117451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1740" y="552924"/>
            <a:ext cx="8229600" cy="681324"/>
          </a:xfrm>
        </p:spPr>
        <p:txBody>
          <a:bodyPr/>
          <a:lstStyle/>
          <a:p>
            <a:r>
              <a:rPr lang="en-US" dirty="0"/>
              <a:t>Review Terms and Concepts</a:t>
            </a:r>
            <a:endParaRPr lang="en-IN" dirty="0"/>
          </a:p>
        </p:txBody>
      </p:sp>
      <p:sp>
        <p:nvSpPr>
          <p:cNvPr id="6" name="Text Box 3"/>
          <p:cNvSpPr txBox="1">
            <a:spLocks noGrp="1" noChangeArrowheads="1"/>
          </p:cNvSpPr>
          <p:nvPr>
            <p:ph sz="quarter" idx="13"/>
          </p:nvPr>
        </p:nvSpPr>
        <p:spPr bwMode="auto">
          <a:xfrm>
            <a:off x="382325" y="1468063"/>
            <a:ext cx="3783463" cy="4485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200" b="1">
                <a:solidFill>
                  <a:srgbClr val="7D0013"/>
                </a:solidFill>
                <a:latin typeface="Arial" panose="020B0604020202020204" pitchFamily="34" charset="0"/>
                <a:cs typeface="Arial" panose="020B0604020202020204" pitchFamily="34" charset="0"/>
                <a:sym typeface="Wingdings 3" panose="05040102010807070707" pitchFamily="18" charset="2"/>
              </a:defRPr>
            </a:lvl1pPr>
            <a:lvl2pPr marL="742950" indent="-285750">
              <a:defRPr sz="1200" b="1">
                <a:solidFill>
                  <a:srgbClr val="7D0013"/>
                </a:solidFill>
                <a:latin typeface="Arial" panose="020B0604020202020204" pitchFamily="34" charset="0"/>
                <a:cs typeface="Arial" panose="020B0604020202020204" pitchFamily="34" charset="0"/>
                <a:sym typeface="Wingdings 3" panose="05040102010807070707" pitchFamily="18" charset="2"/>
              </a:defRPr>
            </a:lvl2pPr>
            <a:lvl3pPr marL="1143000" indent="-228600">
              <a:defRPr sz="1200" b="1">
                <a:solidFill>
                  <a:srgbClr val="7D0013"/>
                </a:solidFill>
                <a:latin typeface="Arial" panose="020B0604020202020204" pitchFamily="34" charset="0"/>
                <a:cs typeface="Arial" panose="020B0604020202020204" pitchFamily="34" charset="0"/>
                <a:sym typeface="Wingdings 3" panose="05040102010807070707" pitchFamily="18" charset="2"/>
              </a:defRPr>
            </a:lvl3pPr>
            <a:lvl4pPr marL="1600200" indent="-228600">
              <a:defRPr sz="1200" b="1">
                <a:solidFill>
                  <a:srgbClr val="7D0013"/>
                </a:solidFill>
                <a:latin typeface="Arial" panose="020B0604020202020204" pitchFamily="34" charset="0"/>
                <a:cs typeface="Arial" panose="020B0604020202020204" pitchFamily="34" charset="0"/>
                <a:sym typeface="Wingdings 3" panose="05040102010807070707" pitchFamily="18" charset="2"/>
              </a:defRPr>
            </a:lvl4pPr>
            <a:lvl5pPr marL="2057400" indent="-228600">
              <a:defRPr sz="1200" b="1">
                <a:solidFill>
                  <a:srgbClr val="7D0013"/>
                </a:solidFill>
                <a:latin typeface="Arial" panose="020B0604020202020204" pitchFamily="34" charset="0"/>
                <a:cs typeface="Arial" panose="020B0604020202020204" pitchFamily="34" charset="0"/>
                <a:sym typeface="Wingdings 3" panose="05040102010807070707" pitchFamily="18" charset="2"/>
              </a:defRPr>
            </a:lvl5pPr>
            <a:lvl6pPr marL="2514600" indent="-228600" eaLnBrk="0" fontAlgn="base" hangingPunct="0">
              <a:spcBef>
                <a:spcPct val="0"/>
              </a:spcBef>
              <a:spcAft>
                <a:spcPct val="0"/>
              </a:spcAft>
              <a:defRPr sz="1200" b="1">
                <a:solidFill>
                  <a:srgbClr val="7D0013"/>
                </a:solidFill>
                <a:latin typeface="Arial" panose="020B0604020202020204" pitchFamily="34" charset="0"/>
                <a:cs typeface="Arial" panose="020B0604020202020204" pitchFamily="34" charset="0"/>
                <a:sym typeface="Wingdings 3" panose="05040102010807070707" pitchFamily="18" charset="2"/>
              </a:defRPr>
            </a:lvl6pPr>
            <a:lvl7pPr marL="2971800" indent="-228600" eaLnBrk="0" fontAlgn="base" hangingPunct="0">
              <a:spcBef>
                <a:spcPct val="0"/>
              </a:spcBef>
              <a:spcAft>
                <a:spcPct val="0"/>
              </a:spcAft>
              <a:defRPr sz="1200" b="1">
                <a:solidFill>
                  <a:srgbClr val="7D0013"/>
                </a:solidFill>
                <a:latin typeface="Arial" panose="020B0604020202020204" pitchFamily="34" charset="0"/>
                <a:cs typeface="Arial" panose="020B0604020202020204" pitchFamily="34" charset="0"/>
                <a:sym typeface="Wingdings 3" panose="05040102010807070707" pitchFamily="18" charset="2"/>
              </a:defRPr>
            </a:lvl7pPr>
            <a:lvl8pPr marL="3429000" indent="-228600" eaLnBrk="0" fontAlgn="base" hangingPunct="0">
              <a:spcBef>
                <a:spcPct val="0"/>
              </a:spcBef>
              <a:spcAft>
                <a:spcPct val="0"/>
              </a:spcAft>
              <a:defRPr sz="1200" b="1">
                <a:solidFill>
                  <a:srgbClr val="7D0013"/>
                </a:solidFill>
                <a:latin typeface="Arial" panose="020B0604020202020204" pitchFamily="34" charset="0"/>
                <a:cs typeface="Arial" panose="020B0604020202020204" pitchFamily="34" charset="0"/>
                <a:sym typeface="Wingdings 3" panose="05040102010807070707" pitchFamily="18" charset="2"/>
              </a:defRPr>
            </a:lvl8pPr>
            <a:lvl9pPr marL="3886200" indent="-228600" eaLnBrk="0" fontAlgn="base" hangingPunct="0">
              <a:spcBef>
                <a:spcPct val="0"/>
              </a:spcBef>
              <a:spcAft>
                <a:spcPct val="0"/>
              </a:spcAft>
              <a:defRPr sz="1200" b="1">
                <a:solidFill>
                  <a:srgbClr val="7D0013"/>
                </a:solidFill>
                <a:latin typeface="Arial" panose="020B0604020202020204" pitchFamily="34" charset="0"/>
                <a:cs typeface="Arial" panose="020B0604020202020204" pitchFamily="34" charset="0"/>
                <a:sym typeface="Wingdings 3" panose="05040102010807070707" pitchFamily="18" charset="2"/>
              </a:defRPr>
            </a:lvl9pPr>
          </a:lstStyle>
          <a:p>
            <a:pPr indent="-256032">
              <a:buFont typeface="Arial" panose="020B0604020202020204" pitchFamily="34" charset="0"/>
              <a:buChar char="•"/>
              <a:defRPr/>
            </a:pPr>
            <a:r>
              <a:rPr lang="en-US" sz="2400" b="0" kern="1200" dirty="0">
                <a:solidFill>
                  <a:schemeClr val="tx1"/>
                </a:solidFill>
                <a:latin typeface="+mn-lt"/>
                <a:ea typeface="+mn-ea"/>
              </a:rPr>
              <a:t>cartel</a:t>
            </a:r>
          </a:p>
          <a:p>
            <a:pPr indent="-256032">
              <a:buFont typeface="Arial" panose="020B0604020202020204" pitchFamily="34" charset="0"/>
              <a:buChar char="•"/>
              <a:defRPr/>
            </a:pPr>
            <a:r>
              <a:rPr lang="en-US" sz="2400" b="0" kern="1200" dirty="0" err="1">
                <a:solidFill>
                  <a:schemeClr val="tx1"/>
                </a:solidFill>
                <a:latin typeface="+mn-lt"/>
                <a:ea typeface="+mn-ea"/>
              </a:rPr>
              <a:t>Celler</a:t>
            </a:r>
            <a:r>
              <a:rPr lang="en-US" sz="2400" b="0" kern="1200" dirty="0">
                <a:solidFill>
                  <a:schemeClr val="tx1"/>
                </a:solidFill>
                <a:latin typeface="+mn-lt"/>
                <a:ea typeface="+mn-ea"/>
              </a:rPr>
              <a:t>-Kefauver Act</a:t>
            </a:r>
          </a:p>
          <a:p>
            <a:pPr indent="-256032">
              <a:buFont typeface="Arial" panose="020B0604020202020204" pitchFamily="34" charset="0"/>
              <a:buChar char="•"/>
              <a:defRPr/>
            </a:pPr>
            <a:r>
              <a:rPr lang="en-US" sz="2400" b="0" kern="1200" dirty="0">
                <a:solidFill>
                  <a:schemeClr val="tx1"/>
                </a:solidFill>
                <a:latin typeface="+mn-lt"/>
                <a:ea typeface="+mn-ea"/>
              </a:rPr>
              <a:t>concentration ratio</a:t>
            </a:r>
          </a:p>
          <a:p>
            <a:pPr indent="-256032">
              <a:buFont typeface="Arial" panose="020B0604020202020204" pitchFamily="34" charset="0"/>
              <a:buChar char="•"/>
              <a:defRPr/>
            </a:pPr>
            <a:r>
              <a:rPr lang="en-US" sz="2400" b="0" kern="1200" dirty="0">
                <a:solidFill>
                  <a:schemeClr val="tx1"/>
                </a:solidFill>
                <a:latin typeface="+mn-lt"/>
                <a:ea typeface="+mn-ea"/>
              </a:rPr>
              <a:t>contestable markets</a:t>
            </a:r>
          </a:p>
          <a:p>
            <a:pPr indent="-256032">
              <a:buFont typeface="Arial" panose="020B0604020202020204" pitchFamily="34" charset="0"/>
              <a:buChar char="•"/>
              <a:defRPr/>
            </a:pPr>
            <a:r>
              <a:rPr lang="en-US" sz="2400" b="0" kern="1200" dirty="0">
                <a:solidFill>
                  <a:schemeClr val="tx1"/>
                </a:solidFill>
                <a:latin typeface="+mn-lt"/>
                <a:ea typeface="+mn-ea"/>
              </a:rPr>
              <a:t>dominant strategy</a:t>
            </a:r>
          </a:p>
          <a:p>
            <a:pPr indent="-256032">
              <a:buFont typeface="Arial" panose="020B0604020202020204" pitchFamily="34" charset="0"/>
              <a:buChar char="•"/>
              <a:defRPr/>
            </a:pPr>
            <a:r>
              <a:rPr lang="en-US" sz="2400" b="0" kern="1200" dirty="0">
                <a:solidFill>
                  <a:schemeClr val="tx1"/>
                </a:solidFill>
                <a:latin typeface="+mn-lt"/>
                <a:ea typeface="+mn-ea"/>
              </a:rPr>
              <a:t>duopoly</a:t>
            </a:r>
          </a:p>
          <a:p>
            <a:pPr indent="-256032">
              <a:buFont typeface="Arial" panose="020B0604020202020204" pitchFamily="34" charset="0"/>
              <a:buChar char="•"/>
              <a:defRPr/>
            </a:pPr>
            <a:r>
              <a:rPr lang="en-US" sz="2400" b="0" kern="1200" dirty="0">
                <a:solidFill>
                  <a:schemeClr val="tx1"/>
                </a:solidFill>
                <a:latin typeface="+mn-lt"/>
                <a:ea typeface="+mn-ea"/>
              </a:rPr>
              <a:t>Five Forces model</a:t>
            </a:r>
          </a:p>
          <a:p>
            <a:pPr indent="-256032">
              <a:buFont typeface="Arial" panose="020B0604020202020204" pitchFamily="34" charset="0"/>
              <a:buChar char="•"/>
              <a:defRPr/>
            </a:pPr>
            <a:r>
              <a:rPr lang="en-US" sz="2400" b="0" kern="1200" dirty="0">
                <a:solidFill>
                  <a:schemeClr val="tx1"/>
                </a:solidFill>
                <a:latin typeface="+mn-lt"/>
                <a:ea typeface="+mn-ea"/>
              </a:rPr>
              <a:t>game theory</a:t>
            </a:r>
          </a:p>
        </p:txBody>
      </p:sp>
      <p:sp>
        <p:nvSpPr>
          <p:cNvPr id="4" name="Text Box 3"/>
          <p:cNvSpPr txBox="1">
            <a:spLocks noGrp="1" noChangeArrowheads="1"/>
          </p:cNvSpPr>
          <p:nvPr>
            <p:ph sz="quarter" idx="13"/>
          </p:nvPr>
        </p:nvSpPr>
        <p:spPr bwMode="auto">
          <a:xfrm>
            <a:off x="4464632" y="1483729"/>
            <a:ext cx="4363174" cy="4855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200" b="1">
                <a:solidFill>
                  <a:srgbClr val="7D0013"/>
                </a:solidFill>
                <a:latin typeface="Arial" panose="020B0604020202020204" pitchFamily="34" charset="0"/>
                <a:cs typeface="Arial" panose="020B0604020202020204" pitchFamily="34" charset="0"/>
                <a:sym typeface="Wingdings 3" panose="05040102010807070707" pitchFamily="18" charset="2"/>
              </a:defRPr>
            </a:lvl1pPr>
            <a:lvl2pPr marL="742950" indent="-285750">
              <a:defRPr sz="1200" b="1">
                <a:solidFill>
                  <a:srgbClr val="7D0013"/>
                </a:solidFill>
                <a:latin typeface="Arial" panose="020B0604020202020204" pitchFamily="34" charset="0"/>
                <a:cs typeface="Arial" panose="020B0604020202020204" pitchFamily="34" charset="0"/>
                <a:sym typeface="Wingdings 3" panose="05040102010807070707" pitchFamily="18" charset="2"/>
              </a:defRPr>
            </a:lvl2pPr>
            <a:lvl3pPr marL="1143000" indent="-228600">
              <a:defRPr sz="1200" b="1">
                <a:solidFill>
                  <a:srgbClr val="7D0013"/>
                </a:solidFill>
                <a:latin typeface="Arial" panose="020B0604020202020204" pitchFamily="34" charset="0"/>
                <a:cs typeface="Arial" panose="020B0604020202020204" pitchFamily="34" charset="0"/>
                <a:sym typeface="Wingdings 3" panose="05040102010807070707" pitchFamily="18" charset="2"/>
              </a:defRPr>
            </a:lvl3pPr>
            <a:lvl4pPr marL="1600200" indent="-228600">
              <a:defRPr sz="1200" b="1">
                <a:solidFill>
                  <a:srgbClr val="7D0013"/>
                </a:solidFill>
                <a:latin typeface="Arial" panose="020B0604020202020204" pitchFamily="34" charset="0"/>
                <a:cs typeface="Arial" panose="020B0604020202020204" pitchFamily="34" charset="0"/>
                <a:sym typeface="Wingdings 3" panose="05040102010807070707" pitchFamily="18" charset="2"/>
              </a:defRPr>
            </a:lvl4pPr>
            <a:lvl5pPr marL="2057400" indent="-228600">
              <a:defRPr sz="1200" b="1">
                <a:solidFill>
                  <a:srgbClr val="7D0013"/>
                </a:solidFill>
                <a:latin typeface="Arial" panose="020B0604020202020204" pitchFamily="34" charset="0"/>
                <a:cs typeface="Arial" panose="020B0604020202020204" pitchFamily="34" charset="0"/>
                <a:sym typeface="Wingdings 3" panose="05040102010807070707" pitchFamily="18" charset="2"/>
              </a:defRPr>
            </a:lvl5pPr>
            <a:lvl6pPr marL="2514600" indent="-228600" eaLnBrk="0" fontAlgn="base" hangingPunct="0">
              <a:spcBef>
                <a:spcPct val="0"/>
              </a:spcBef>
              <a:spcAft>
                <a:spcPct val="0"/>
              </a:spcAft>
              <a:defRPr sz="1200" b="1">
                <a:solidFill>
                  <a:srgbClr val="7D0013"/>
                </a:solidFill>
                <a:latin typeface="Arial" panose="020B0604020202020204" pitchFamily="34" charset="0"/>
                <a:cs typeface="Arial" panose="020B0604020202020204" pitchFamily="34" charset="0"/>
                <a:sym typeface="Wingdings 3" panose="05040102010807070707" pitchFamily="18" charset="2"/>
              </a:defRPr>
            </a:lvl6pPr>
            <a:lvl7pPr marL="2971800" indent="-228600" eaLnBrk="0" fontAlgn="base" hangingPunct="0">
              <a:spcBef>
                <a:spcPct val="0"/>
              </a:spcBef>
              <a:spcAft>
                <a:spcPct val="0"/>
              </a:spcAft>
              <a:defRPr sz="1200" b="1">
                <a:solidFill>
                  <a:srgbClr val="7D0013"/>
                </a:solidFill>
                <a:latin typeface="Arial" panose="020B0604020202020204" pitchFamily="34" charset="0"/>
                <a:cs typeface="Arial" panose="020B0604020202020204" pitchFamily="34" charset="0"/>
                <a:sym typeface="Wingdings 3" panose="05040102010807070707" pitchFamily="18" charset="2"/>
              </a:defRPr>
            </a:lvl7pPr>
            <a:lvl8pPr marL="3429000" indent="-228600" eaLnBrk="0" fontAlgn="base" hangingPunct="0">
              <a:spcBef>
                <a:spcPct val="0"/>
              </a:spcBef>
              <a:spcAft>
                <a:spcPct val="0"/>
              </a:spcAft>
              <a:defRPr sz="1200" b="1">
                <a:solidFill>
                  <a:srgbClr val="7D0013"/>
                </a:solidFill>
                <a:latin typeface="Arial" panose="020B0604020202020204" pitchFamily="34" charset="0"/>
                <a:cs typeface="Arial" panose="020B0604020202020204" pitchFamily="34" charset="0"/>
                <a:sym typeface="Wingdings 3" panose="05040102010807070707" pitchFamily="18" charset="2"/>
              </a:defRPr>
            </a:lvl8pPr>
            <a:lvl9pPr marL="3886200" indent="-228600" eaLnBrk="0" fontAlgn="base" hangingPunct="0">
              <a:spcBef>
                <a:spcPct val="0"/>
              </a:spcBef>
              <a:spcAft>
                <a:spcPct val="0"/>
              </a:spcAft>
              <a:defRPr sz="1200" b="1">
                <a:solidFill>
                  <a:srgbClr val="7D0013"/>
                </a:solidFill>
                <a:latin typeface="Arial" panose="020B0604020202020204" pitchFamily="34" charset="0"/>
                <a:cs typeface="Arial" panose="020B0604020202020204" pitchFamily="34" charset="0"/>
                <a:sym typeface="Wingdings 3" panose="05040102010807070707" pitchFamily="18" charset="2"/>
              </a:defRPr>
            </a:lvl9pPr>
          </a:lstStyle>
          <a:p>
            <a:pPr indent="-256032">
              <a:buFont typeface="Arial" panose="020B0604020202020204" pitchFamily="34" charset="0"/>
              <a:buChar char="•"/>
              <a:defRPr/>
            </a:pPr>
            <a:r>
              <a:rPr lang="en-US" sz="2400" b="0" kern="1200" dirty="0" err="1">
                <a:solidFill>
                  <a:schemeClr val="tx1"/>
                </a:solidFill>
                <a:latin typeface="+mn-lt"/>
                <a:ea typeface="+mn-ea"/>
              </a:rPr>
              <a:t>Herfindahl</a:t>
            </a:r>
            <a:r>
              <a:rPr lang="en-US" sz="2400" b="0" kern="1200" dirty="0">
                <a:solidFill>
                  <a:schemeClr val="tx1"/>
                </a:solidFill>
                <a:latin typeface="+mn-lt"/>
                <a:ea typeface="+mn-ea"/>
              </a:rPr>
              <a:t>-Hirschman Index (HHI)</a:t>
            </a:r>
          </a:p>
          <a:p>
            <a:pPr indent="-256032" eaLnBrk="0" hangingPunct="0">
              <a:buFont typeface="Arial" panose="020B0604020202020204" pitchFamily="34" charset="0"/>
              <a:buChar char="•"/>
              <a:tabLst>
                <a:tab pos="228600" algn="l"/>
              </a:tabLst>
              <a:defRPr/>
            </a:pPr>
            <a:r>
              <a:rPr lang="en-US" sz="2400" b="0" kern="1200" dirty="0" err="1">
                <a:solidFill>
                  <a:schemeClr val="tx1"/>
                </a:solidFill>
                <a:latin typeface="+mn-lt"/>
                <a:ea typeface="+mn-ea"/>
              </a:rPr>
              <a:t>maximin</a:t>
            </a:r>
            <a:r>
              <a:rPr lang="en-US" sz="2400" b="0" kern="1200" dirty="0">
                <a:solidFill>
                  <a:schemeClr val="tx1"/>
                </a:solidFill>
                <a:latin typeface="+mn-lt"/>
                <a:ea typeface="+mn-ea"/>
              </a:rPr>
              <a:t> strategy</a:t>
            </a:r>
          </a:p>
          <a:p>
            <a:pPr indent="-256032" eaLnBrk="0" hangingPunct="0">
              <a:buFont typeface="Arial" panose="020B0604020202020204" pitchFamily="34" charset="0"/>
              <a:buChar char="•"/>
              <a:tabLst>
                <a:tab pos="228600" algn="l"/>
              </a:tabLst>
              <a:defRPr/>
            </a:pPr>
            <a:r>
              <a:rPr lang="en-US" sz="2400" b="0" kern="1200" dirty="0">
                <a:solidFill>
                  <a:schemeClr val="tx1"/>
                </a:solidFill>
                <a:latin typeface="+mn-lt"/>
                <a:ea typeface="+mn-ea"/>
              </a:rPr>
              <a:t>Nash equilibrium</a:t>
            </a:r>
          </a:p>
          <a:p>
            <a:pPr indent="-256032" eaLnBrk="0" hangingPunct="0">
              <a:buFont typeface="Arial" panose="020B0604020202020204" pitchFamily="34" charset="0"/>
              <a:buChar char="•"/>
              <a:tabLst>
                <a:tab pos="228600" algn="l"/>
              </a:tabLst>
              <a:defRPr/>
            </a:pPr>
            <a:r>
              <a:rPr lang="en-US" sz="2400" b="0" kern="1200" dirty="0">
                <a:solidFill>
                  <a:schemeClr val="tx1"/>
                </a:solidFill>
                <a:latin typeface="+mn-lt"/>
                <a:ea typeface="+mn-ea"/>
              </a:rPr>
              <a:t>oligopoly</a:t>
            </a:r>
          </a:p>
          <a:p>
            <a:pPr indent="-256032" eaLnBrk="0" hangingPunct="0">
              <a:buFont typeface="Arial" panose="020B0604020202020204" pitchFamily="34" charset="0"/>
              <a:buChar char="•"/>
              <a:tabLst>
                <a:tab pos="228600" algn="l"/>
              </a:tabLst>
              <a:defRPr/>
            </a:pPr>
            <a:r>
              <a:rPr lang="en-US" sz="2400" b="0" kern="1200" dirty="0">
                <a:solidFill>
                  <a:schemeClr val="tx1"/>
                </a:solidFill>
                <a:latin typeface="+mn-lt"/>
                <a:ea typeface="+mn-ea"/>
              </a:rPr>
              <a:t>price leadership</a:t>
            </a:r>
          </a:p>
          <a:p>
            <a:pPr indent="-256032" eaLnBrk="0" hangingPunct="0">
              <a:buFont typeface="Arial" panose="020B0604020202020204" pitchFamily="34" charset="0"/>
              <a:buChar char="•"/>
              <a:tabLst>
                <a:tab pos="228600" algn="l"/>
              </a:tabLst>
              <a:defRPr/>
            </a:pPr>
            <a:r>
              <a:rPr lang="en-US" sz="2400" b="0" kern="1200" dirty="0">
                <a:solidFill>
                  <a:schemeClr val="tx1"/>
                </a:solidFill>
                <a:latin typeface="+mn-lt"/>
                <a:ea typeface="+mn-ea"/>
              </a:rPr>
              <a:t>prisoners’ dilemma</a:t>
            </a:r>
          </a:p>
          <a:p>
            <a:pPr indent="-256032" eaLnBrk="0" hangingPunct="0">
              <a:buFont typeface="Arial" panose="020B0604020202020204" pitchFamily="34" charset="0"/>
              <a:buChar char="•"/>
              <a:tabLst>
                <a:tab pos="228600" algn="l"/>
              </a:tabLst>
              <a:defRPr/>
            </a:pPr>
            <a:r>
              <a:rPr lang="en-US" sz="2400" b="0" kern="1200" dirty="0">
                <a:solidFill>
                  <a:schemeClr val="tx1"/>
                </a:solidFill>
                <a:latin typeface="+mn-lt"/>
                <a:ea typeface="+mn-ea"/>
              </a:rPr>
              <a:t>tacit collusion</a:t>
            </a:r>
          </a:p>
          <a:p>
            <a:pPr indent="-256032" eaLnBrk="0" hangingPunct="0">
              <a:buFont typeface="Arial" panose="020B0604020202020204" pitchFamily="34" charset="0"/>
              <a:buChar char="•"/>
              <a:tabLst>
                <a:tab pos="228600" algn="l"/>
              </a:tabLst>
              <a:defRPr/>
            </a:pPr>
            <a:r>
              <a:rPr lang="en-US" sz="2400" b="0" kern="1200" dirty="0">
                <a:solidFill>
                  <a:schemeClr val="tx1"/>
                </a:solidFill>
                <a:latin typeface="+mn-lt"/>
                <a:ea typeface="+mn-ea"/>
              </a:rPr>
              <a:t>tit-for-tat strategy</a:t>
            </a:r>
          </a:p>
        </p:txBody>
      </p:sp>
    </p:spTree>
    <p:extLst>
      <p:ext uri="{BB962C8B-B14F-4D97-AF65-F5344CB8AC3E}">
        <p14:creationId xmlns:p14="http://schemas.microsoft.com/office/powerpoint/2010/main" val="93522375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6" name="Title 4">
            <a:extLst>
              <a:ext uri="{FF2B5EF4-FFF2-40B4-BE49-F238E27FC236}">
                <a16:creationId xmlns:a16="http://schemas.microsoft.com/office/drawing/2014/main" id="{E47FF819-0D5D-491A-BF8F-B42813E7390C}"/>
              </a:ext>
            </a:extLst>
          </p:cNvPr>
          <p:cNvSpPr>
            <a:spLocks noGrp="1"/>
          </p:cNvSpPr>
          <p:nvPr>
            <p:ph type="title"/>
          </p:nvPr>
        </p:nvSpPr>
        <p:spPr>
          <a:xfrm>
            <a:off x="465667" y="591434"/>
            <a:ext cx="8229600" cy="553998"/>
          </a:xfrm>
        </p:spPr>
        <p:txBody>
          <a:bodyPr lIns="0" tIns="0" rIns="0" bIns="0">
            <a:spAutoFit/>
          </a:bodyPr>
          <a:lstStyle/>
          <a:p>
            <a:r>
              <a:rPr lang="en-US" dirty="0"/>
              <a:t>Copyright</a:t>
            </a:r>
          </a:p>
        </p:txBody>
      </p:sp>
      <p:pic>
        <p:nvPicPr>
          <p:cNvPr id="7" name="Graphic 6" descr="Warning">
            <a:extLst>
              <a:ext uri="{FF2B5EF4-FFF2-40B4-BE49-F238E27FC236}">
                <a16:creationId xmlns:a16="http://schemas.microsoft.com/office/drawing/2014/main" id="{C06FB2D2-3F36-42C9-A5A6-B6234DC54C96}"/>
              </a:ext>
            </a:extLst>
          </p:cNvPr>
          <p:cNvPicPr>
            <a:picLocks noChangeAspect="1"/>
          </p:cNvPicPr>
          <p:nvPr/>
        </p:nvPicPr>
        <p:blipFill>
          <a:blip>
            <a:extLst/>
          </a:blip>
          <a:stretch>
            <a:fillRect/>
          </a:stretch>
        </p:blipFill>
        <p:spPr>
          <a:xfrm>
            <a:off x="413328" y="2317359"/>
            <a:ext cx="1277815" cy="1434026"/>
          </a:xfrm>
          <a:prstGeom prst="rect">
            <a:avLst/>
          </a:prstGeom>
        </p:spPr>
      </p:pic>
      <p:sp>
        <p:nvSpPr>
          <p:cNvPr id="2" name="Text Placeholder 1">
            <a:extLst>
              <a:ext uri="{FF2B5EF4-FFF2-40B4-BE49-F238E27FC236}">
                <a16:creationId xmlns:a16="http://schemas.microsoft.com/office/drawing/2014/main" id="{AD5FAE7B-F718-4307-B112-AD6256157E8F}"/>
              </a:ext>
            </a:extLst>
          </p:cNvPr>
          <p:cNvSpPr>
            <a:spLocks noGrp="1"/>
          </p:cNvSpPr>
          <p:nvPr>
            <p:ph type="body" idx="4294967295"/>
          </p:nvPr>
        </p:nvSpPr>
        <p:spPr>
          <a:xfrm>
            <a:off x="1773205" y="1852246"/>
            <a:ext cx="6858001" cy="2854836"/>
          </a:xfrm>
          <a:ln/>
        </p:spPr>
        <p:style>
          <a:lnRef idx="2">
            <a:schemeClr val="dk1"/>
          </a:lnRef>
          <a:fillRef idx="1">
            <a:schemeClr val="lt1"/>
          </a:fillRef>
          <a:effectRef idx="0">
            <a:schemeClr val="dk1"/>
          </a:effectRef>
          <a:fontRef idx="minor">
            <a:schemeClr val="dk1"/>
          </a:fontRef>
        </p:style>
        <p:txBody>
          <a:bodyPr lIns="182880" tIns="182880" rIns="182880" bIns="182880" anchor="ctr"/>
          <a:lstStyle/>
          <a:p>
            <a:pPr marL="101600" indent="0">
              <a:buNone/>
            </a:pPr>
            <a:r>
              <a:rPr lang="en-US" b="1" dirty="0"/>
              <a:t>This work is protected by United States copyright laws and is</a:t>
            </a:r>
            <a:r>
              <a:rPr lang="en-US" b="1" baseline="0" dirty="0"/>
              <a:t> </a:t>
            </a:r>
            <a:r>
              <a:rPr lang="en-US" b="1" dirty="0"/>
              <a:t>provided solely for the use of instructors in teaching their courses and assessing student learning. Dissemination or sale of any part of this work (including on the World Wide Web) will destroy the integrity of the work and is not permitted. The work and materials from it should never be made available to students except by instructors using the accompanying text in their classes. All recipients of this work are expected to abide by these restrictions and to honor the intended pedagogical purposes and the needs of other instructors who rely on these materials.</a:t>
            </a:r>
          </a:p>
        </p:txBody>
      </p:sp>
    </p:spTree>
    <p:extLst>
      <p:ext uri="{BB962C8B-B14F-4D97-AF65-F5344CB8AC3E}">
        <p14:creationId xmlns:p14="http://schemas.microsoft.com/office/powerpoint/2010/main" val="42791420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372688" y="552589"/>
            <a:ext cx="8229600" cy="619385"/>
          </a:xfrm>
        </p:spPr>
        <p:txBody>
          <a:bodyPr anchor="ctr">
            <a:noAutofit/>
          </a:bodyPr>
          <a:lstStyle/>
          <a:p>
            <a:r>
              <a:rPr lang="en-IN" dirty="0"/>
              <a:t>Chapter 14 Oligopoly</a:t>
            </a:r>
            <a:endParaRPr lang="en-IN" sz="2800" dirty="0"/>
          </a:p>
        </p:txBody>
      </p:sp>
      <p:sp>
        <p:nvSpPr>
          <p:cNvPr id="8" name="Content Placeholder 7"/>
          <p:cNvSpPr>
            <a:spLocks noGrp="1"/>
          </p:cNvSpPr>
          <p:nvPr>
            <p:ph sz="quarter" idx="13"/>
          </p:nvPr>
        </p:nvSpPr>
        <p:spPr>
          <a:xfrm>
            <a:off x="381234" y="1344628"/>
            <a:ext cx="8232775" cy="4350673"/>
          </a:xfrm>
        </p:spPr>
        <p:txBody>
          <a:bodyPr/>
          <a:lstStyle/>
          <a:p>
            <a:pPr marL="285750" indent="-285750">
              <a:spcBef>
                <a:spcPts val="1800"/>
              </a:spcBef>
            </a:pPr>
            <a:r>
              <a:rPr lang="en-US" dirty="0">
                <a:latin typeface="+mn-lt"/>
                <a:cs typeface="Arial" pitchFamily="34" charset="0"/>
              </a:rPr>
              <a:t>Most industries in the United States fall somewhere between the two “pure” market structures: </a:t>
            </a:r>
            <a:r>
              <a:rPr lang="en-US" i="1" dirty="0">
                <a:latin typeface="+mn-lt"/>
                <a:cs typeface="Arial" pitchFamily="34" charset="0"/>
              </a:rPr>
              <a:t>perfect competition and pure monopoly</a:t>
            </a:r>
            <a:r>
              <a:rPr lang="en-US" dirty="0">
                <a:latin typeface="+mn-lt"/>
                <a:cs typeface="Arial" pitchFamily="34" charset="0"/>
              </a:rPr>
              <a:t>.</a:t>
            </a:r>
          </a:p>
          <a:p>
            <a:pPr marL="285750" indent="-285750">
              <a:spcBef>
                <a:spcPts val="1800"/>
              </a:spcBef>
            </a:pPr>
            <a:r>
              <a:rPr lang="en-US" b="1" dirty="0">
                <a:latin typeface="+mn-lt"/>
                <a:cs typeface="Arial" pitchFamily="34" charset="0"/>
              </a:rPr>
              <a:t>oligopoly</a:t>
            </a:r>
            <a:r>
              <a:rPr lang="en-US" dirty="0">
                <a:latin typeface="+mn-lt"/>
                <a:cs typeface="Arial" pitchFamily="34" charset="0"/>
              </a:rPr>
              <a:t> A form of industry (market) structure characterized by a few dominant firms. Products may be homogenous or differentiated.</a:t>
            </a:r>
          </a:p>
          <a:p>
            <a:pPr marL="285750" indent="-285750">
              <a:spcBef>
                <a:spcPts val="1800"/>
              </a:spcBef>
            </a:pPr>
            <a:r>
              <a:rPr lang="en-US" dirty="0" err="1">
                <a:latin typeface="+mn-lt"/>
                <a:cs typeface="Arial" pitchFamily="34" charset="0"/>
              </a:rPr>
              <a:t>Oligopolists</a:t>
            </a:r>
            <a:r>
              <a:rPr lang="en-US" dirty="0">
                <a:latin typeface="+mn-lt"/>
                <a:cs typeface="Arial" pitchFamily="34" charset="0"/>
              </a:rPr>
              <a:t> compete with one another not only in price but also in developing new products, marketing and advertising those products, and developing complements to use with the products.</a:t>
            </a:r>
          </a:p>
        </p:txBody>
      </p:sp>
    </p:spTree>
    <p:extLst>
      <p:ext uri="{BB962C8B-B14F-4D97-AF65-F5344CB8AC3E}">
        <p14:creationId xmlns:p14="http://schemas.microsoft.com/office/powerpoint/2010/main" val="8741439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372688" y="99996"/>
            <a:ext cx="8229600" cy="1097279"/>
          </a:xfrm>
        </p:spPr>
        <p:txBody>
          <a:bodyPr>
            <a:noAutofit/>
          </a:bodyPr>
          <a:lstStyle/>
          <a:p>
            <a:r>
              <a:rPr lang="en-US" dirty="0"/>
              <a:t>Market Structure in an Oligopoly      </a:t>
            </a:r>
            <a:r>
              <a:rPr lang="en-US" sz="2800" dirty="0"/>
              <a:t>(1 of 2)</a:t>
            </a:r>
            <a:endParaRPr lang="en-IN" sz="2800" dirty="0"/>
          </a:p>
        </p:txBody>
      </p:sp>
      <p:sp>
        <p:nvSpPr>
          <p:cNvPr id="8" name="Content Placeholder 7"/>
          <p:cNvSpPr>
            <a:spLocks noGrp="1"/>
          </p:cNvSpPr>
          <p:nvPr>
            <p:ph sz="quarter" idx="13"/>
          </p:nvPr>
        </p:nvSpPr>
        <p:spPr>
          <a:xfrm>
            <a:off x="372688" y="1360942"/>
            <a:ext cx="8232775" cy="1611916"/>
          </a:xfrm>
        </p:spPr>
        <p:txBody>
          <a:bodyPr anchor="ctr"/>
          <a:lstStyle/>
          <a:p>
            <a:pPr marL="285750" indent="-285750">
              <a:spcBef>
                <a:spcPts val="1800"/>
              </a:spcBef>
            </a:pPr>
            <a:r>
              <a:rPr lang="en-US" b="1" dirty="0">
                <a:latin typeface="+mn-lt"/>
                <a:cs typeface="Arial" pitchFamily="34" charset="0"/>
              </a:rPr>
              <a:t>Five Forces model  </a:t>
            </a:r>
            <a:r>
              <a:rPr lang="en-US" dirty="0">
                <a:latin typeface="+mn-lt"/>
                <a:cs typeface="Arial" pitchFamily="34" charset="0"/>
              </a:rPr>
              <a:t>A model developed by Michael Porter that helps us understand the five competitive forces that determine the level of competition and profitability in an industry.</a:t>
            </a:r>
          </a:p>
        </p:txBody>
      </p:sp>
    </p:spTree>
    <p:extLst>
      <p:ext uri="{BB962C8B-B14F-4D97-AF65-F5344CB8AC3E}">
        <p14:creationId xmlns:p14="http://schemas.microsoft.com/office/powerpoint/2010/main" val="8741439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364142" y="109626"/>
            <a:ext cx="8229600" cy="1207007"/>
          </a:xfrm>
        </p:spPr>
        <p:txBody>
          <a:bodyPr/>
          <a:lstStyle/>
          <a:p>
            <a:r>
              <a:rPr lang="en-US" dirty="0"/>
              <a:t>Figure 14.1 Forces Driving Industry Competition</a:t>
            </a:r>
            <a:endParaRPr lang="en-IN" dirty="0"/>
          </a:p>
        </p:txBody>
      </p:sp>
      <p:pic>
        <p:nvPicPr>
          <p:cNvPr id="5" name="Picture 4" descr="The diagram shows the following information:&#10;Center box has the text: INDUSTRY COMPETITORS: Rivalry among existing firms.&#10;Four outer boxes have the text: POTENTIAL ENTRANTS, SUPPLIERS, BUYERS, and SUBSTITUTES.  &#10;Notes:  &#10;An arrow points counterclockwise within the center box on the diagram.  &#10;Arrows point from each of the four outer boxes toward the center box.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9364" y="1550229"/>
            <a:ext cx="6285272" cy="4287377"/>
          </a:xfrm>
          <a:prstGeom prst="rect">
            <a:avLst/>
          </a:prstGeom>
        </p:spPr>
      </p:pic>
    </p:spTree>
    <p:extLst>
      <p:ext uri="{BB962C8B-B14F-4D97-AF65-F5344CB8AC3E}">
        <p14:creationId xmlns:p14="http://schemas.microsoft.com/office/powerpoint/2010/main" val="16338341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81392" y="127271"/>
            <a:ext cx="8229600" cy="1477297"/>
          </a:xfrm>
        </p:spPr>
        <p:txBody>
          <a:bodyPr>
            <a:spAutoFit/>
          </a:bodyPr>
          <a:lstStyle/>
          <a:p>
            <a:r>
              <a:rPr lang="en-US" sz="2800" dirty="0">
                <a:latin typeface="Arial" charset="0"/>
                <a:cs typeface="Arial" charset="0"/>
              </a:rPr>
              <a:t>Table 14.1 </a:t>
            </a:r>
            <a:r>
              <a:rPr lang="en-US" sz="2800" dirty="0">
                <a:latin typeface="Arial" charset="0"/>
              </a:rPr>
              <a:t>Percentage of Value of Shipments Accounted for by the Largest Firms in High-Concentration Industries, 2002</a:t>
            </a:r>
            <a:endParaRPr lang="en-IN" sz="2800" dirty="0"/>
          </a:p>
        </p:txBody>
      </p:sp>
      <p:graphicFrame>
        <p:nvGraphicFramePr>
          <p:cNvPr id="6" name="Table 1"/>
          <p:cNvGraphicFramePr>
            <a:graphicFrameLocks/>
          </p:cNvGraphicFramePr>
          <p:nvPr>
            <p:extLst>
              <p:ext uri="{D42A27DB-BD31-4B8C-83A1-F6EECF244321}">
                <p14:modId xmlns:p14="http://schemas.microsoft.com/office/powerpoint/2010/main" val="3177419530"/>
              </p:ext>
            </p:extLst>
          </p:nvPr>
        </p:nvGraphicFramePr>
        <p:xfrm>
          <a:off x="468313" y="1872186"/>
          <a:ext cx="8083020" cy="3594707"/>
        </p:xfrm>
        <a:graphic>
          <a:graphicData uri="http://schemas.openxmlformats.org/drawingml/2006/table">
            <a:tbl>
              <a:tblPr firstRow="1">
                <a:tableStyleId>{0E3FDE45-AF77-4B5C-9715-49D594BDF05E}</a:tableStyleId>
              </a:tblPr>
              <a:tblGrid>
                <a:gridCol w="2895470">
                  <a:extLst>
                    <a:ext uri="{9D8B030D-6E8A-4147-A177-3AD203B41FA5}">
                      <a16:colId xmlns:a16="http://schemas.microsoft.com/office/drawing/2014/main" val="20000"/>
                    </a:ext>
                  </a:extLst>
                </a:gridCol>
                <a:gridCol w="1555350">
                  <a:extLst>
                    <a:ext uri="{9D8B030D-6E8A-4147-A177-3AD203B41FA5}">
                      <a16:colId xmlns:a16="http://schemas.microsoft.com/office/drawing/2014/main" val="20001"/>
                    </a:ext>
                  </a:extLst>
                </a:gridCol>
                <a:gridCol w="1608667">
                  <a:extLst>
                    <a:ext uri="{9D8B030D-6E8A-4147-A177-3AD203B41FA5}">
                      <a16:colId xmlns:a16="http://schemas.microsoft.com/office/drawing/2014/main" val="20002"/>
                    </a:ext>
                  </a:extLst>
                </a:gridCol>
                <a:gridCol w="2023533">
                  <a:extLst>
                    <a:ext uri="{9D8B030D-6E8A-4147-A177-3AD203B41FA5}">
                      <a16:colId xmlns:a16="http://schemas.microsoft.com/office/drawing/2014/main" val="20003"/>
                    </a:ext>
                  </a:extLst>
                </a:gridCol>
              </a:tblGrid>
              <a:tr h="460613">
                <a:tc>
                  <a:txBody>
                    <a:bodyPr/>
                    <a:lstStyle/>
                    <a:p>
                      <a:pPr marR="0" algn="ctr" rtl="0" fontAlgn="ctr">
                        <a:lnSpc>
                          <a:spcPct val="100000"/>
                        </a:lnSpc>
                        <a:spcBef>
                          <a:spcPts val="0"/>
                        </a:spcBef>
                        <a:spcAft>
                          <a:spcPts val="0"/>
                        </a:spcAft>
                        <a:buNone/>
                      </a:pPr>
                      <a:r>
                        <a:rPr lang="en-US" sz="1600" b="1" i="0" u="none" strike="noStrike" cap="none" dirty="0">
                          <a:solidFill>
                            <a:schemeClr val="bg1"/>
                          </a:solidFill>
                          <a:effectLst/>
                          <a:latin typeface="+mn-lt"/>
                          <a:ea typeface="+mn-ea"/>
                          <a:cs typeface="+mn-cs"/>
                          <a:sym typeface="Arial"/>
                        </a:rPr>
                        <a:t>Industry Designation</a:t>
                      </a:r>
                      <a:endParaRPr lang="en-IN" sz="1600" b="1" i="0" u="none" strike="noStrike" cap="none" dirty="0">
                        <a:solidFill>
                          <a:schemeClr val="bg1"/>
                        </a:solidFill>
                        <a:effectLst/>
                        <a:latin typeface="+mn-lt"/>
                        <a:ea typeface="+mn-ea"/>
                        <a:cs typeface="+mn-cs"/>
                        <a:sym typeface="Arial"/>
                      </a:endParaRPr>
                    </a:p>
                  </a:txBody>
                  <a:tcPr marL="9525" marR="9525" marT="9525" marB="0" anchor="ctr">
                    <a:lnR w="76200"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007FA3"/>
                    </a:solidFill>
                  </a:tcPr>
                </a:tc>
                <a:tc>
                  <a:txBody>
                    <a:bodyPr/>
                    <a:lstStyle/>
                    <a:p>
                      <a:pPr marL="0" marR="0" algn="ctr" rtl="0" fontAlgn="ctr">
                        <a:lnSpc>
                          <a:spcPct val="100000"/>
                        </a:lnSpc>
                        <a:spcBef>
                          <a:spcPts val="0"/>
                        </a:spcBef>
                        <a:spcAft>
                          <a:spcPts val="0"/>
                        </a:spcAft>
                        <a:buNone/>
                      </a:pPr>
                      <a:r>
                        <a:rPr lang="en-US" sz="1600" b="1" i="0" u="none" strike="noStrike" cap="none" dirty="0">
                          <a:solidFill>
                            <a:schemeClr val="bg1"/>
                          </a:solidFill>
                          <a:effectLst/>
                          <a:latin typeface="+mn-lt"/>
                          <a:ea typeface="+mn-ea"/>
                          <a:cs typeface="+mn-cs"/>
                          <a:sym typeface="Arial"/>
                        </a:rPr>
                        <a:t>Four</a:t>
                      </a:r>
                      <a:r>
                        <a:rPr lang="en-US" sz="1600" b="1" i="0" u="none" strike="noStrike" cap="none" baseline="0" dirty="0">
                          <a:solidFill>
                            <a:schemeClr val="bg1"/>
                          </a:solidFill>
                          <a:effectLst/>
                          <a:latin typeface="+mn-lt"/>
                          <a:ea typeface="+mn-ea"/>
                          <a:cs typeface="+mn-cs"/>
                          <a:sym typeface="Arial"/>
                        </a:rPr>
                        <a:t> </a:t>
                      </a:r>
                      <a:r>
                        <a:rPr lang="en-US" sz="1600" b="1" i="0" u="none" strike="noStrike" cap="none" dirty="0">
                          <a:solidFill>
                            <a:schemeClr val="bg1"/>
                          </a:solidFill>
                          <a:effectLst/>
                          <a:latin typeface="+mn-lt"/>
                          <a:ea typeface="+mn-ea"/>
                          <a:cs typeface="+mn-cs"/>
                          <a:sym typeface="Arial"/>
                        </a:rPr>
                        <a:t>Largest </a:t>
                      </a:r>
                    </a:p>
                    <a:p>
                      <a:pPr marL="0" marR="0" algn="ctr" rtl="0" fontAlgn="ctr">
                        <a:lnSpc>
                          <a:spcPct val="100000"/>
                        </a:lnSpc>
                        <a:spcBef>
                          <a:spcPts val="0"/>
                        </a:spcBef>
                        <a:spcAft>
                          <a:spcPts val="0"/>
                        </a:spcAft>
                        <a:buNone/>
                      </a:pPr>
                      <a:r>
                        <a:rPr lang="en-US" sz="1600" b="1" i="0" u="none" strike="noStrike" cap="none" dirty="0">
                          <a:solidFill>
                            <a:schemeClr val="bg1"/>
                          </a:solidFill>
                          <a:effectLst/>
                          <a:latin typeface="+mn-lt"/>
                          <a:ea typeface="+mn-ea"/>
                          <a:cs typeface="+mn-cs"/>
                          <a:sym typeface="Arial"/>
                        </a:rPr>
                        <a:t>Firms</a:t>
                      </a:r>
                    </a:p>
                  </a:txBody>
                  <a:tcPr marL="9525" marR="9525" marT="9525" marB="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007FA3"/>
                    </a:solidFill>
                  </a:tcPr>
                </a:tc>
                <a:tc>
                  <a:txBody>
                    <a:bodyPr/>
                    <a:lstStyle/>
                    <a:p>
                      <a:pPr marL="0" marR="0" algn="ctr" rtl="0" fontAlgn="ctr">
                        <a:lnSpc>
                          <a:spcPct val="100000"/>
                        </a:lnSpc>
                        <a:spcBef>
                          <a:spcPts val="0"/>
                        </a:spcBef>
                        <a:spcAft>
                          <a:spcPts val="0"/>
                        </a:spcAft>
                        <a:buNone/>
                      </a:pPr>
                      <a:r>
                        <a:rPr lang="en-US" sz="1600" b="1" i="0" u="none" strike="noStrike" cap="none" dirty="0">
                          <a:solidFill>
                            <a:schemeClr val="bg1"/>
                          </a:solidFill>
                          <a:effectLst/>
                          <a:latin typeface="+mn-lt"/>
                          <a:ea typeface="+mn-ea"/>
                          <a:cs typeface="+mn-cs"/>
                          <a:sym typeface="Arial"/>
                        </a:rPr>
                        <a:t>Eight</a:t>
                      </a:r>
                      <a:r>
                        <a:rPr lang="en-US" sz="1600" b="1" i="0" u="none" strike="noStrike" cap="none" baseline="0" dirty="0">
                          <a:solidFill>
                            <a:schemeClr val="bg1"/>
                          </a:solidFill>
                          <a:effectLst/>
                          <a:latin typeface="+mn-lt"/>
                          <a:ea typeface="+mn-ea"/>
                          <a:cs typeface="+mn-cs"/>
                          <a:sym typeface="Arial"/>
                        </a:rPr>
                        <a:t> </a:t>
                      </a:r>
                      <a:r>
                        <a:rPr lang="en-US" sz="1600" b="1" i="0" u="none" strike="noStrike" cap="none" dirty="0">
                          <a:solidFill>
                            <a:schemeClr val="bg1"/>
                          </a:solidFill>
                          <a:effectLst/>
                          <a:latin typeface="+mn-lt"/>
                          <a:ea typeface="+mn-ea"/>
                          <a:cs typeface="+mn-cs"/>
                          <a:sym typeface="Arial"/>
                        </a:rPr>
                        <a:t>Largest </a:t>
                      </a:r>
                    </a:p>
                    <a:p>
                      <a:pPr marL="0" marR="0" algn="ctr" rtl="0" fontAlgn="ctr">
                        <a:lnSpc>
                          <a:spcPct val="100000"/>
                        </a:lnSpc>
                        <a:spcBef>
                          <a:spcPts val="0"/>
                        </a:spcBef>
                        <a:spcAft>
                          <a:spcPts val="0"/>
                        </a:spcAft>
                        <a:buNone/>
                      </a:pPr>
                      <a:r>
                        <a:rPr lang="en-US" sz="1600" b="1" i="0" u="none" strike="noStrike" cap="none" dirty="0">
                          <a:solidFill>
                            <a:schemeClr val="bg1"/>
                          </a:solidFill>
                          <a:effectLst/>
                          <a:latin typeface="+mn-lt"/>
                          <a:ea typeface="+mn-ea"/>
                          <a:cs typeface="+mn-cs"/>
                          <a:sym typeface="Arial"/>
                        </a:rPr>
                        <a:t>Firms</a:t>
                      </a:r>
                    </a:p>
                  </a:txBody>
                  <a:tcPr marL="9525" marR="9525" marT="9525" marB="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007FA3"/>
                    </a:solidFill>
                  </a:tcPr>
                </a:tc>
                <a:tc>
                  <a:txBody>
                    <a:bodyPr/>
                    <a:lstStyle/>
                    <a:p>
                      <a:pPr marL="0" marR="0" algn="ctr" rtl="0" fontAlgn="ctr">
                        <a:lnSpc>
                          <a:spcPct val="100000"/>
                        </a:lnSpc>
                        <a:spcBef>
                          <a:spcPts val="0"/>
                        </a:spcBef>
                        <a:spcAft>
                          <a:spcPts val="0"/>
                        </a:spcAft>
                        <a:buNone/>
                      </a:pPr>
                      <a:r>
                        <a:rPr lang="en-US" sz="1600" b="1" i="0" u="none" strike="noStrike" cap="none" dirty="0">
                          <a:solidFill>
                            <a:schemeClr val="bg1"/>
                          </a:solidFill>
                          <a:effectLst/>
                          <a:latin typeface="+mn-lt"/>
                          <a:ea typeface="+mn-ea"/>
                          <a:cs typeface="+mn-cs"/>
                          <a:sym typeface="Arial"/>
                        </a:rPr>
                        <a:t>Number</a:t>
                      </a:r>
                      <a:r>
                        <a:rPr lang="en-US" sz="1600" b="1" i="0" u="none" strike="noStrike" cap="none" baseline="0" dirty="0">
                          <a:solidFill>
                            <a:schemeClr val="bg1"/>
                          </a:solidFill>
                          <a:effectLst/>
                          <a:latin typeface="+mn-lt"/>
                          <a:ea typeface="+mn-ea"/>
                          <a:cs typeface="+mn-cs"/>
                          <a:sym typeface="Arial"/>
                        </a:rPr>
                        <a:t> </a:t>
                      </a:r>
                      <a:r>
                        <a:rPr lang="en-US" sz="1600" b="1" i="0" u="none" strike="noStrike" cap="none" dirty="0">
                          <a:solidFill>
                            <a:schemeClr val="bg1"/>
                          </a:solidFill>
                          <a:effectLst/>
                          <a:latin typeface="+mn-lt"/>
                          <a:ea typeface="+mn-ea"/>
                          <a:cs typeface="+mn-cs"/>
                          <a:sym typeface="Arial"/>
                        </a:rPr>
                        <a:t>of Firms</a:t>
                      </a:r>
                    </a:p>
                  </a:txBody>
                  <a:tcPr marL="9525" marR="9525" marT="9525" marB="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007FA3"/>
                    </a:solidFill>
                  </a:tcPr>
                </a:tc>
                <a:extLst>
                  <a:ext uri="{0D108BD9-81ED-4DB2-BD59-A6C34878D82A}">
                    <a16:rowId xmlns:a16="http://schemas.microsoft.com/office/drawing/2014/main" val="10000"/>
                  </a:ext>
                </a:extLst>
              </a:tr>
              <a:tr h="301989">
                <a:tc>
                  <a:txBody>
                    <a:bodyPr/>
                    <a:lstStyle/>
                    <a:p>
                      <a:pPr marL="0" marR="0" algn="ctr">
                        <a:lnSpc>
                          <a:spcPct val="107000"/>
                        </a:lnSpc>
                        <a:spcBef>
                          <a:spcPts val="0"/>
                        </a:spcBef>
                        <a:spcAft>
                          <a:spcPts val="800"/>
                        </a:spcAft>
                      </a:pPr>
                      <a:r>
                        <a:rPr lang="en-US" sz="1600" b="0" i="0" u="none" strike="noStrike" cap="none" dirty="0">
                          <a:solidFill>
                            <a:schemeClr val="tx1">
                              <a:lumMod val="95000"/>
                              <a:lumOff val="5000"/>
                            </a:schemeClr>
                          </a:solidFill>
                          <a:effectLst/>
                          <a:latin typeface="+mn-lt"/>
                          <a:ea typeface="+mn-ea"/>
                          <a:cs typeface="+mn-cs"/>
                          <a:sym typeface="Arial"/>
                        </a:rPr>
                        <a:t>Primary copper</a:t>
                      </a:r>
                    </a:p>
                  </a:txBody>
                  <a:tcPr marL="9525" marR="9525" marT="9525" marB="8890" anchor="ctr">
                    <a:lnR w="76200"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D4EAE4"/>
                    </a:solidFill>
                  </a:tcPr>
                </a:tc>
                <a:tc>
                  <a:txBody>
                    <a:bodyPr/>
                    <a:lstStyle/>
                    <a:p>
                      <a:pPr marL="0" marR="0" algn="ctr">
                        <a:lnSpc>
                          <a:spcPct val="107000"/>
                        </a:lnSpc>
                        <a:spcBef>
                          <a:spcPts val="0"/>
                        </a:spcBef>
                        <a:spcAft>
                          <a:spcPts val="800"/>
                        </a:spcAft>
                      </a:pPr>
                      <a:r>
                        <a:rPr lang="en-US" sz="1600" b="0" i="0" u="none" strike="noStrike" cap="none" dirty="0">
                          <a:solidFill>
                            <a:schemeClr val="tx1">
                              <a:lumMod val="95000"/>
                              <a:lumOff val="5000"/>
                            </a:schemeClr>
                          </a:solidFill>
                          <a:effectLst/>
                          <a:latin typeface="+mn-lt"/>
                          <a:ea typeface="+mn-ea"/>
                          <a:cs typeface="+mn-cs"/>
                          <a:sym typeface="Arial"/>
                        </a:rPr>
                        <a:t>99</a:t>
                      </a:r>
                    </a:p>
                  </a:txBody>
                  <a:tcPr marL="9525" marR="9525" marT="9525" marB="889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D4EAE4"/>
                    </a:solidFill>
                  </a:tcPr>
                </a:tc>
                <a:tc>
                  <a:txBody>
                    <a:bodyPr/>
                    <a:lstStyle/>
                    <a:p>
                      <a:pPr marL="0" marR="0" algn="ctr">
                        <a:lnSpc>
                          <a:spcPct val="107000"/>
                        </a:lnSpc>
                        <a:spcBef>
                          <a:spcPts val="0"/>
                        </a:spcBef>
                        <a:spcAft>
                          <a:spcPts val="800"/>
                        </a:spcAft>
                      </a:pPr>
                      <a:r>
                        <a:rPr lang="en-US" sz="1600" b="0" i="0" u="none" strike="noStrike" cap="none" dirty="0">
                          <a:solidFill>
                            <a:schemeClr val="tx1">
                              <a:lumMod val="95000"/>
                              <a:lumOff val="5000"/>
                            </a:schemeClr>
                          </a:solidFill>
                          <a:effectLst/>
                          <a:latin typeface="+mn-lt"/>
                          <a:ea typeface="+mn-ea"/>
                          <a:cs typeface="+mn-cs"/>
                          <a:sym typeface="Arial"/>
                        </a:rPr>
                        <a:t>100</a:t>
                      </a:r>
                    </a:p>
                  </a:txBody>
                  <a:tcPr marL="9525" marR="9525" marT="9525" marB="889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D4EAE4"/>
                    </a:solidFill>
                  </a:tcPr>
                </a:tc>
                <a:tc>
                  <a:txBody>
                    <a:bodyPr/>
                    <a:lstStyle/>
                    <a:p>
                      <a:pPr marL="0" marR="0" algn="ctr">
                        <a:lnSpc>
                          <a:spcPct val="107000"/>
                        </a:lnSpc>
                        <a:spcBef>
                          <a:spcPts val="0"/>
                        </a:spcBef>
                        <a:spcAft>
                          <a:spcPts val="800"/>
                        </a:spcAft>
                      </a:pPr>
                      <a:r>
                        <a:rPr lang="en-US" sz="1600" b="0" i="0" u="none" strike="noStrike" cap="none" dirty="0">
                          <a:solidFill>
                            <a:schemeClr val="tx1">
                              <a:lumMod val="95000"/>
                              <a:lumOff val="5000"/>
                            </a:schemeClr>
                          </a:solidFill>
                          <a:effectLst/>
                          <a:latin typeface="+mn-lt"/>
                          <a:ea typeface="+mn-ea"/>
                          <a:cs typeface="+mn-cs"/>
                          <a:sym typeface="Arial"/>
                        </a:rPr>
                        <a:t> 10</a:t>
                      </a:r>
                    </a:p>
                  </a:txBody>
                  <a:tcPr marL="9525" marR="45720" marT="9525" marB="889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D4EAE4"/>
                    </a:solidFill>
                  </a:tcPr>
                </a:tc>
                <a:extLst>
                  <a:ext uri="{0D108BD9-81ED-4DB2-BD59-A6C34878D82A}">
                    <a16:rowId xmlns:a16="http://schemas.microsoft.com/office/drawing/2014/main" val="10001"/>
                  </a:ext>
                </a:extLst>
              </a:tr>
              <a:tr h="262968">
                <a:tc>
                  <a:txBody>
                    <a:bodyPr/>
                    <a:lstStyle/>
                    <a:p>
                      <a:pPr marL="0" marR="0" algn="ctr">
                        <a:lnSpc>
                          <a:spcPct val="107000"/>
                        </a:lnSpc>
                        <a:spcBef>
                          <a:spcPts val="0"/>
                        </a:spcBef>
                        <a:spcAft>
                          <a:spcPts val="800"/>
                        </a:spcAft>
                      </a:pPr>
                      <a:r>
                        <a:rPr lang="en-US" sz="1600" b="0" i="0" u="none" strike="noStrike" cap="none" dirty="0">
                          <a:solidFill>
                            <a:schemeClr val="tx1">
                              <a:lumMod val="95000"/>
                              <a:lumOff val="5000"/>
                            </a:schemeClr>
                          </a:solidFill>
                          <a:effectLst/>
                          <a:latin typeface="+mn-lt"/>
                          <a:ea typeface="+mn-ea"/>
                          <a:cs typeface="+mn-cs"/>
                          <a:sym typeface="Arial"/>
                        </a:rPr>
                        <a:t>Cigarettes</a:t>
                      </a:r>
                    </a:p>
                  </a:txBody>
                  <a:tcPr marL="9525" marR="9525" marT="9525" marB="8890" anchor="ctr">
                    <a:lnR w="76200"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D4EAE4"/>
                    </a:solidFill>
                  </a:tcPr>
                </a:tc>
                <a:tc>
                  <a:txBody>
                    <a:bodyPr/>
                    <a:lstStyle/>
                    <a:p>
                      <a:pPr marL="0" marR="0" algn="ctr">
                        <a:lnSpc>
                          <a:spcPct val="107000"/>
                        </a:lnSpc>
                        <a:spcBef>
                          <a:spcPts val="0"/>
                        </a:spcBef>
                        <a:spcAft>
                          <a:spcPts val="800"/>
                        </a:spcAft>
                      </a:pPr>
                      <a:r>
                        <a:rPr lang="en-US" sz="1600" b="0" i="0" u="none" strike="noStrike" cap="none" dirty="0">
                          <a:solidFill>
                            <a:schemeClr val="tx1">
                              <a:lumMod val="95000"/>
                              <a:lumOff val="5000"/>
                            </a:schemeClr>
                          </a:solidFill>
                          <a:effectLst/>
                          <a:latin typeface="+mn-lt"/>
                          <a:ea typeface="+mn-ea"/>
                          <a:cs typeface="+mn-cs"/>
                          <a:sym typeface="Arial"/>
                        </a:rPr>
                        <a:t>95</a:t>
                      </a:r>
                    </a:p>
                  </a:txBody>
                  <a:tcPr marL="9525" marR="9525" marT="9525" marB="889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D4EAE4"/>
                    </a:solidFill>
                  </a:tcPr>
                </a:tc>
                <a:tc>
                  <a:txBody>
                    <a:bodyPr/>
                    <a:lstStyle/>
                    <a:p>
                      <a:pPr marL="0" marR="0" algn="ctr">
                        <a:lnSpc>
                          <a:spcPct val="107000"/>
                        </a:lnSpc>
                        <a:spcBef>
                          <a:spcPts val="0"/>
                        </a:spcBef>
                        <a:spcAft>
                          <a:spcPts val="800"/>
                        </a:spcAft>
                      </a:pPr>
                      <a:r>
                        <a:rPr lang="en-US" sz="1600" b="0" i="0" u="none" strike="noStrike" cap="none">
                          <a:solidFill>
                            <a:schemeClr val="tx1">
                              <a:lumMod val="95000"/>
                              <a:lumOff val="5000"/>
                            </a:schemeClr>
                          </a:solidFill>
                          <a:effectLst/>
                          <a:latin typeface="+mn-lt"/>
                          <a:ea typeface="+mn-ea"/>
                          <a:cs typeface="+mn-cs"/>
                          <a:sym typeface="Arial"/>
                        </a:rPr>
                        <a:t>  99</a:t>
                      </a:r>
                    </a:p>
                  </a:txBody>
                  <a:tcPr marL="9525" marR="9525" marT="9525" marB="889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D4EAE4"/>
                    </a:solidFill>
                  </a:tcPr>
                </a:tc>
                <a:tc>
                  <a:txBody>
                    <a:bodyPr/>
                    <a:lstStyle/>
                    <a:p>
                      <a:pPr marL="0" marR="0" algn="ctr">
                        <a:lnSpc>
                          <a:spcPct val="107000"/>
                        </a:lnSpc>
                        <a:spcBef>
                          <a:spcPts val="0"/>
                        </a:spcBef>
                        <a:spcAft>
                          <a:spcPts val="800"/>
                        </a:spcAft>
                      </a:pPr>
                      <a:r>
                        <a:rPr lang="en-US" sz="1600" b="0" i="0" u="none" strike="noStrike" cap="none">
                          <a:solidFill>
                            <a:schemeClr val="tx1">
                              <a:lumMod val="95000"/>
                              <a:lumOff val="5000"/>
                            </a:schemeClr>
                          </a:solidFill>
                          <a:effectLst/>
                          <a:latin typeface="+mn-lt"/>
                          <a:ea typeface="+mn-ea"/>
                          <a:cs typeface="+mn-cs"/>
                          <a:sym typeface="Arial"/>
                        </a:rPr>
                        <a:t> 15</a:t>
                      </a:r>
                    </a:p>
                  </a:txBody>
                  <a:tcPr marL="9525" marR="45720" marT="9525" marB="889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D4EAE4"/>
                    </a:solidFill>
                  </a:tcPr>
                </a:tc>
                <a:extLst>
                  <a:ext uri="{0D108BD9-81ED-4DB2-BD59-A6C34878D82A}">
                    <a16:rowId xmlns:a16="http://schemas.microsoft.com/office/drawing/2014/main" val="266339910"/>
                  </a:ext>
                </a:extLst>
              </a:tr>
              <a:tr h="433465">
                <a:tc>
                  <a:txBody>
                    <a:bodyPr/>
                    <a:lstStyle/>
                    <a:p>
                      <a:pPr marL="0" marR="0" algn="ctr">
                        <a:lnSpc>
                          <a:spcPct val="107000"/>
                        </a:lnSpc>
                        <a:spcBef>
                          <a:spcPts val="0"/>
                        </a:spcBef>
                        <a:spcAft>
                          <a:spcPts val="800"/>
                        </a:spcAft>
                      </a:pPr>
                      <a:r>
                        <a:rPr lang="en-US" sz="1600" b="0" i="0" u="none" strike="noStrike" cap="none" dirty="0">
                          <a:solidFill>
                            <a:schemeClr val="tx1">
                              <a:lumMod val="95000"/>
                              <a:lumOff val="5000"/>
                            </a:schemeClr>
                          </a:solidFill>
                          <a:effectLst/>
                          <a:latin typeface="+mn-lt"/>
                          <a:ea typeface="+mn-ea"/>
                          <a:cs typeface="+mn-cs"/>
                          <a:sym typeface="Arial"/>
                        </a:rPr>
                        <a:t>Household laundry equipment</a:t>
                      </a:r>
                    </a:p>
                  </a:txBody>
                  <a:tcPr marL="9525" marR="9525" marT="9525" marB="8890" anchor="ctr">
                    <a:lnR w="76200"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D4EAE4"/>
                    </a:solidFill>
                  </a:tcPr>
                </a:tc>
                <a:tc>
                  <a:txBody>
                    <a:bodyPr/>
                    <a:lstStyle/>
                    <a:p>
                      <a:pPr marL="0" marR="0" algn="ctr">
                        <a:lnSpc>
                          <a:spcPct val="107000"/>
                        </a:lnSpc>
                        <a:spcBef>
                          <a:spcPts val="0"/>
                        </a:spcBef>
                        <a:spcAft>
                          <a:spcPts val="800"/>
                        </a:spcAft>
                      </a:pPr>
                      <a:r>
                        <a:rPr lang="en-US" sz="1600" b="0" i="0" u="none" strike="noStrike" cap="none" dirty="0">
                          <a:solidFill>
                            <a:schemeClr val="tx1">
                              <a:lumMod val="95000"/>
                              <a:lumOff val="5000"/>
                            </a:schemeClr>
                          </a:solidFill>
                          <a:effectLst/>
                          <a:latin typeface="+mn-lt"/>
                          <a:ea typeface="+mn-ea"/>
                          <a:cs typeface="+mn-cs"/>
                          <a:sym typeface="Arial"/>
                        </a:rPr>
                        <a:t>93</a:t>
                      </a:r>
                    </a:p>
                  </a:txBody>
                  <a:tcPr marL="9525" marR="9525" marT="9525" marB="889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D4EAE4"/>
                    </a:solidFill>
                  </a:tcPr>
                </a:tc>
                <a:tc>
                  <a:txBody>
                    <a:bodyPr/>
                    <a:lstStyle/>
                    <a:p>
                      <a:pPr marL="0" marR="0" algn="ctr">
                        <a:lnSpc>
                          <a:spcPct val="107000"/>
                        </a:lnSpc>
                        <a:spcBef>
                          <a:spcPts val="0"/>
                        </a:spcBef>
                        <a:spcAft>
                          <a:spcPts val="800"/>
                        </a:spcAft>
                      </a:pPr>
                      <a:r>
                        <a:rPr lang="en-US" sz="1600" b="0" i="0" u="none" strike="noStrike" cap="none" dirty="0">
                          <a:solidFill>
                            <a:schemeClr val="tx1">
                              <a:lumMod val="95000"/>
                              <a:lumOff val="5000"/>
                            </a:schemeClr>
                          </a:solidFill>
                          <a:effectLst/>
                          <a:latin typeface="+mn-lt"/>
                          <a:ea typeface="+mn-ea"/>
                          <a:cs typeface="+mn-cs"/>
                          <a:sym typeface="Arial"/>
                        </a:rPr>
                        <a:t>100</a:t>
                      </a:r>
                    </a:p>
                  </a:txBody>
                  <a:tcPr marL="9525" marR="9525" marT="9525" marB="889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D4EAE4"/>
                    </a:solidFill>
                  </a:tcPr>
                </a:tc>
                <a:tc>
                  <a:txBody>
                    <a:bodyPr/>
                    <a:lstStyle/>
                    <a:p>
                      <a:pPr marL="0" marR="0" algn="ctr">
                        <a:lnSpc>
                          <a:spcPct val="107000"/>
                        </a:lnSpc>
                        <a:spcBef>
                          <a:spcPts val="0"/>
                        </a:spcBef>
                        <a:spcAft>
                          <a:spcPts val="800"/>
                        </a:spcAft>
                      </a:pPr>
                      <a:r>
                        <a:rPr lang="en-US" sz="1600" b="0" i="0" u="none" strike="noStrike" cap="none" dirty="0">
                          <a:solidFill>
                            <a:schemeClr val="tx1">
                              <a:lumMod val="95000"/>
                              <a:lumOff val="5000"/>
                            </a:schemeClr>
                          </a:solidFill>
                          <a:effectLst/>
                          <a:latin typeface="+mn-lt"/>
                          <a:ea typeface="+mn-ea"/>
                          <a:cs typeface="+mn-cs"/>
                          <a:sym typeface="Arial"/>
                        </a:rPr>
                        <a:t> 13</a:t>
                      </a:r>
                    </a:p>
                  </a:txBody>
                  <a:tcPr marL="9525" marR="45720" marT="9525" marB="889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D4EAE4"/>
                    </a:solidFill>
                  </a:tcPr>
                </a:tc>
                <a:extLst>
                  <a:ext uri="{0D108BD9-81ED-4DB2-BD59-A6C34878D82A}">
                    <a16:rowId xmlns:a16="http://schemas.microsoft.com/office/drawing/2014/main" val="10003"/>
                  </a:ext>
                </a:extLst>
              </a:tr>
              <a:tr h="262968">
                <a:tc>
                  <a:txBody>
                    <a:bodyPr/>
                    <a:lstStyle/>
                    <a:p>
                      <a:pPr marL="0" marR="0" algn="ctr">
                        <a:lnSpc>
                          <a:spcPct val="107000"/>
                        </a:lnSpc>
                        <a:spcBef>
                          <a:spcPts val="0"/>
                        </a:spcBef>
                        <a:spcAft>
                          <a:spcPts val="800"/>
                        </a:spcAft>
                      </a:pPr>
                      <a:r>
                        <a:rPr lang="en-US" sz="1600" b="0" i="0" u="none" strike="noStrike" cap="none" dirty="0">
                          <a:solidFill>
                            <a:schemeClr val="tx1">
                              <a:lumMod val="95000"/>
                              <a:lumOff val="5000"/>
                            </a:schemeClr>
                          </a:solidFill>
                          <a:effectLst/>
                          <a:latin typeface="+mn-lt"/>
                          <a:ea typeface="+mn-ea"/>
                          <a:cs typeface="+mn-cs"/>
                          <a:sym typeface="Arial"/>
                        </a:rPr>
                        <a:t>Cellulosic man-made fiber</a:t>
                      </a:r>
                    </a:p>
                  </a:txBody>
                  <a:tcPr marL="9525" marR="9525" marT="9525" marB="8890" anchor="ctr">
                    <a:lnR w="76200"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D4EAE4"/>
                    </a:solidFill>
                  </a:tcPr>
                </a:tc>
                <a:tc>
                  <a:txBody>
                    <a:bodyPr/>
                    <a:lstStyle/>
                    <a:p>
                      <a:pPr marL="0" marR="0" algn="ctr">
                        <a:lnSpc>
                          <a:spcPct val="107000"/>
                        </a:lnSpc>
                        <a:spcBef>
                          <a:spcPts val="0"/>
                        </a:spcBef>
                        <a:spcAft>
                          <a:spcPts val="800"/>
                        </a:spcAft>
                      </a:pPr>
                      <a:r>
                        <a:rPr lang="en-US" sz="1600" b="0" i="0" u="none" strike="noStrike" cap="none" dirty="0">
                          <a:solidFill>
                            <a:schemeClr val="tx1">
                              <a:lumMod val="95000"/>
                              <a:lumOff val="5000"/>
                            </a:schemeClr>
                          </a:solidFill>
                          <a:effectLst/>
                          <a:latin typeface="+mn-lt"/>
                          <a:ea typeface="+mn-ea"/>
                          <a:cs typeface="+mn-cs"/>
                          <a:sym typeface="Arial"/>
                        </a:rPr>
                        <a:t>93</a:t>
                      </a:r>
                    </a:p>
                  </a:txBody>
                  <a:tcPr marL="9525" marR="9525" marT="9525" marB="889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D4EAE4"/>
                    </a:solidFill>
                  </a:tcPr>
                </a:tc>
                <a:tc>
                  <a:txBody>
                    <a:bodyPr/>
                    <a:lstStyle/>
                    <a:p>
                      <a:pPr marL="0" marR="0" algn="ctr">
                        <a:lnSpc>
                          <a:spcPct val="107000"/>
                        </a:lnSpc>
                        <a:spcBef>
                          <a:spcPts val="0"/>
                        </a:spcBef>
                        <a:spcAft>
                          <a:spcPts val="800"/>
                        </a:spcAft>
                      </a:pPr>
                      <a:r>
                        <a:rPr lang="en-US" sz="1600" b="0" i="0" u="none" strike="noStrike" cap="none" dirty="0">
                          <a:solidFill>
                            <a:schemeClr val="tx1">
                              <a:lumMod val="95000"/>
                              <a:lumOff val="5000"/>
                            </a:schemeClr>
                          </a:solidFill>
                          <a:effectLst/>
                          <a:latin typeface="+mn-lt"/>
                          <a:ea typeface="+mn-ea"/>
                          <a:cs typeface="+mn-cs"/>
                          <a:sym typeface="Arial"/>
                        </a:rPr>
                        <a:t>100</a:t>
                      </a:r>
                    </a:p>
                  </a:txBody>
                  <a:tcPr marL="9525" marR="9525" marT="9525" marB="889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D4EAE4"/>
                    </a:solidFill>
                  </a:tcPr>
                </a:tc>
                <a:tc>
                  <a:txBody>
                    <a:bodyPr/>
                    <a:lstStyle/>
                    <a:p>
                      <a:pPr marL="0" marR="0" algn="ctr">
                        <a:lnSpc>
                          <a:spcPct val="107000"/>
                        </a:lnSpc>
                        <a:spcBef>
                          <a:spcPts val="0"/>
                        </a:spcBef>
                        <a:spcAft>
                          <a:spcPts val="800"/>
                        </a:spcAft>
                      </a:pPr>
                      <a:r>
                        <a:rPr lang="en-US" sz="1600" b="0" i="0" u="none" strike="noStrike" cap="none">
                          <a:solidFill>
                            <a:schemeClr val="tx1">
                              <a:lumMod val="95000"/>
                              <a:lumOff val="5000"/>
                            </a:schemeClr>
                          </a:solidFill>
                          <a:effectLst/>
                          <a:latin typeface="+mn-lt"/>
                          <a:ea typeface="+mn-ea"/>
                          <a:cs typeface="+mn-cs"/>
                          <a:sym typeface="Arial"/>
                        </a:rPr>
                        <a:t>   8</a:t>
                      </a:r>
                    </a:p>
                  </a:txBody>
                  <a:tcPr marL="9525" marR="45720" marT="9525" marB="889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D4EAE4"/>
                    </a:solidFill>
                  </a:tcPr>
                </a:tc>
                <a:extLst>
                  <a:ext uri="{0D108BD9-81ED-4DB2-BD59-A6C34878D82A}">
                    <a16:rowId xmlns:a16="http://schemas.microsoft.com/office/drawing/2014/main" val="10004"/>
                  </a:ext>
                </a:extLst>
              </a:tr>
              <a:tr h="262968">
                <a:tc>
                  <a:txBody>
                    <a:bodyPr/>
                    <a:lstStyle/>
                    <a:p>
                      <a:pPr marL="0" marR="0" algn="ctr">
                        <a:lnSpc>
                          <a:spcPct val="107000"/>
                        </a:lnSpc>
                        <a:spcBef>
                          <a:spcPts val="0"/>
                        </a:spcBef>
                        <a:spcAft>
                          <a:spcPts val="800"/>
                        </a:spcAft>
                      </a:pPr>
                      <a:r>
                        <a:rPr lang="en-US" sz="1600" b="0" i="0" u="none" strike="noStrike" cap="none" dirty="0">
                          <a:solidFill>
                            <a:schemeClr val="tx1">
                              <a:lumMod val="95000"/>
                              <a:lumOff val="5000"/>
                            </a:schemeClr>
                          </a:solidFill>
                          <a:effectLst/>
                          <a:latin typeface="+mn-lt"/>
                          <a:ea typeface="+mn-ea"/>
                          <a:cs typeface="+mn-cs"/>
                          <a:sym typeface="Arial"/>
                        </a:rPr>
                        <a:t>Breweries</a:t>
                      </a:r>
                    </a:p>
                  </a:txBody>
                  <a:tcPr marL="9525" marR="9525" marT="9525" marB="8890" anchor="ctr">
                    <a:lnR w="76200"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D4EAE4"/>
                    </a:solidFill>
                  </a:tcPr>
                </a:tc>
                <a:tc>
                  <a:txBody>
                    <a:bodyPr/>
                    <a:lstStyle/>
                    <a:p>
                      <a:pPr marL="0" marR="0" algn="ctr">
                        <a:lnSpc>
                          <a:spcPct val="107000"/>
                        </a:lnSpc>
                        <a:spcBef>
                          <a:spcPts val="0"/>
                        </a:spcBef>
                        <a:spcAft>
                          <a:spcPts val="800"/>
                        </a:spcAft>
                      </a:pPr>
                      <a:r>
                        <a:rPr lang="en-US" sz="1600" b="0" i="0" u="none" strike="noStrike" cap="none" dirty="0">
                          <a:solidFill>
                            <a:schemeClr val="tx1">
                              <a:lumMod val="95000"/>
                              <a:lumOff val="5000"/>
                            </a:schemeClr>
                          </a:solidFill>
                          <a:effectLst/>
                          <a:latin typeface="+mn-lt"/>
                          <a:ea typeface="+mn-ea"/>
                          <a:cs typeface="+mn-cs"/>
                          <a:sym typeface="Arial"/>
                        </a:rPr>
                        <a:t>90</a:t>
                      </a:r>
                    </a:p>
                  </a:txBody>
                  <a:tcPr marL="9525" marR="9525" marT="9525" marB="889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D4EAE4"/>
                    </a:solidFill>
                  </a:tcPr>
                </a:tc>
                <a:tc>
                  <a:txBody>
                    <a:bodyPr/>
                    <a:lstStyle/>
                    <a:p>
                      <a:pPr marL="0" marR="0" algn="ctr">
                        <a:lnSpc>
                          <a:spcPct val="107000"/>
                        </a:lnSpc>
                        <a:spcBef>
                          <a:spcPts val="0"/>
                        </a:spcBef>
                        <a:spcAft>
                          <a:spcPts val="800"/>
                        </a:spcAft>
                      </a:pPr>
                      <a:r>
                        <a:rPr lang="en-US" sz="1600" b="0" i="0" u="none" strike="noStrike" cap="none" dirty="0">
                          <a:solidFill>
                            <a:schemeClr val="tx1">
                              <a:lumMod val="95000"/>
                              <a:lumOff val="5000"/>
                            </a:schemeClr>
                          </a:solidFill>
                          <a:effectLst/>
                          <a:latin typeface="+mn-lt"/>
                          <a:ea typeface="+mn-ea"/>
                          <a:cs typeface="+mn-cs"/>
                          <a:sym typeface="Arial"/>
                        </a:rPr>
                        <a:t>  94</a:t>
                      </a:r>
                    </a:p>
                  </a:txBody>
                  <a:tcPr marL="9525" marR="9525" marT="9525" marB="889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D4EAE4"/>
                    </a:solidFill>
                  </a:tcPr>
                </a:tc>
                <a:tc>
                  <a:txBody>
                    <a:bodyPr/>
                    <a:lstStyle/>
                    <a:p>
                      <a:pPr marL="0" marR="0" algn="ctr">
                        <a:lnSpc>
                          <a:spcPct val="107000"/>
                        </a:lnSpc>
                        <a:spcBef>
                          <a:spcPts val="0"/>
                        </a:spcBef>
                        <a:spcAft>
                          <a:spcPts val="800"/>
                        </a:spcAft>
                      </a:pPr>
                      <a:r>
                        <a:rPr lang="en-US" sz="1600" b="0" i="0" u="none" strike="noStrike" cap="none">
                          <a:solidFill>
                            <a:schemeClr val="tx1">
                              <a:lumMod val="95000"/>
                              <a:lumOff val="5000"/>
                            </a:schemeClr>
                          </a:solidFill>
                          <a:effectLst/>
                          <a:latin typeface="+mn-lt"/>
                          <a:ea typeface="+mn-ea"/>
                          <a:cs typeface="+mn-cs"/>
                          <a:sym typeface="Arial"/>
                        </a:rPr>
                        <a:t>344</a:t>
                      </a:r>
                    </a:p>
                  </a:txBody>
                  <a:tcPr marL="9525" marR="45720" marT="9525" marB="889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D4EAE4"/>
                    </a:solidFill>
                  </a:tcPr>
                </a:tc>
                <a:extLst>
                  <a:ext uri="{0D108BD9-81ED-4DB2-BD59-A6C34878D82A}">
                    <a16:rowId xmlns:a16="http://schemas.microsoft.com/office/drawing/2014/main" val="10005"/>
                  </a:ext>
                </a:extLst>
              </a:tr>
              <a:tr h="262968">
                <a:tc>
                  <a:txBody>
                    <a:bodyPr/>
                    <a:lstStyle/>
                    <a:p>
                      <a:pPr marL="0" marR="0" algn="ctr">
                        <a:lnSpc>
                          <a:spcPct val="107000"/>
                        </a:lnSpc>
                        <a:spcBef>
                          <a:spcPts val="0"/>
                        </a:spcBef>
                        <a:spcAft>
                          <a:spcPts val="800"/>
                        </a:spcAft>
                      </a:pPr>
                      <a:r>
                        <a:rPr lang="en-US" sz="1600" b="0" i="0" u="none" strike="noStrike" cap="none" dirty="0">
                          <a:solidFill>
                            <a:schemeClr val="tx1">
                              <a:lumMod val="95000"/>
                              <a:lumOff val="5000"/>
                            </a:schemeClr>
                          </a:solidFill>
                          <a:effectLst/>
                          <a:latin typeface="+mn-lt"/>
                          <a:ea typeface="+mn-ea"/>
                          <a:cs typeface="+mn-cs"/>
                          <a:sym typeface="Arial"/>
                        </a:rPr>
                        <a:t>Electric lamp bulbs</a:t>
                      </a:r>
                    </a:p>
                  </a:txBody>
                  <a:tcPr marL="9525" marR="9525" marT="9525" marB="8890" anchor="ctr">
                    <a:lnR w="76200"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D4EAE4"/>
                    </a:solidFill>
                  </a:tcPr>
                </a:tc>
                <a:tc>
                  <a:txBody>
                    <a:bodyPr/>
                    <a:lstStyle/>
                    <a:p>
                      <a:pPr marL="0" marR="0" algn="ctr">
                        <a:lnSpc>
                          <a:spcPct val="107000"/>
                        </a:lnSpc>
                        <a:spcBef>
                          <a:spcPts val="0"/>
                        </a:spcBef>
                        <a:spcAft>
                          <a:spcPts val="800"/>
                        </a:spcAft>
                      </a:pPr>
                      <a:r>
                        <a:rPr lang="en-US" sz="1600" b="0" i="0" u="none" strike="noStrike" cap="none">
                          <a:solidFill>
                            <a:schemeClr val="tx1">
                              <a:lumMod val="95000"/>
                              <a:lumOff val="5000"/>
                            </a:schemeClr>
                          </a:solidFill>
                          <a:effectLst/>
                          <a:latin typeface="+mn-lt"/>
                          <a:ea typeface="+mn-ea"/>
                          <a:cs typeface="+mn-cs"/>
                          <a:sym typeface="Arial"/>
                        </a:rPr>
                        <a:t>89</a:t>
                      </a:r>
                    </a:p>
                  </a:txBody>
                  <a:tcPr marL="9525" marR="9525" marT="9525" marB="889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D4EAE4"/>
                    </a:solidFill>
                  </a:tcPr>
                </a:tc>
                <a:tc>
                  <a:txBody>
                    <a:bodyPr/>
                    <a:lstStyle/>
                    <a:p>
                      <a:pPr marL="0" marR="0" algn="ctr">
                        <a:lnSpc>
                          <a:spcPct val="107000"/>
                        </a:lnSpc>
                        <a:spcBef>
                          <a:spcPts val="0"/>
                        </a:spcBef>
                        <a:spcAft>
                          <a:spcPts val="800"/>
                        </a:spcAft>
                      </a:pPr>
                      <a:r>
                        <a:rPr lang="en-US" sz="1600" b="0" i="0" u="none" strike="noStrike" cap="none" dirty="0">
                          <a:solidFill>
                            <a:schemeClr val="tx1">
                              <a:lumMod val="95000"/>
                              <a:lumOff val="5000"/>
                            </a:schemeClr>
                          </a:solidFill>
                          <a:effectLst/>
                          <a:latin typeface="+mn-lt"/>
                          <a:ea typeface="+mn-ea"/>
                          <a:cs typeface="+mn-cs"/>
                          <a:sym typeface="Arial"/>
                        </a:rPr>
                        <a:t>  94</a:t>
                      </a:r>
                    </a:p>
                  </a:txBody>
                  <a:tcPr marL="9525" marR="9525" marT="9525" marB="889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D4EAE4"/>
                    </a:solidFill>
                  </a:tcPr>
                </a:tc>
                <a:tc>
                  <a:txBody>
                    <a:bodyPr/>
                    <a:lstStyle/>
                    <a:p>
                      <a:pPr marL="0" marR="0" algn="ctr">
                        <a:lnSpc>
                          <a:spcPct val="107000"/>
                        </a:lnSpc>
                        <a:spcBef>
                          <a:spcPts val="0"/>
                        </a:spcBef>
                        <a:spcAft>
                          <a:spcPts val="800"/>
                        </a:spcAft>
                      </a:pPr>
                      <a:r>
                        <a:rPr lang="en-US" sz="1600" b="0" i="0" u="none" strike="noStrike" cap="none">
                          <a:solidFill>
                            <a:schemeClr val="tx1">
                              <a:lumMod val="95000"/>
                              <a:lumOff val="5000"/>
                            </a:schemeClr>
                          </a:solidFill>
                          <a:effectLst/>
                          <a:latin typeface="+mn-lt"/>
                          <a:ea typeface="+mn-ea"/>
                          <a:cs typeface="+mn-cs"/>
                          <a:sym typeface="Arial"/>
                        </a:rPr>
                        <a:t>  57</a:t>
                      </a:r>
                    </a:p>
                  </a:txBody>
                  <a:tcPr marL="9525" marR="45720" marT="9525" marB="889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D4EAE4"/>
                    </a:solidFill>
                  </a:tcPr>
                </a:tc>
                <a:extLst>
                  <a:ext uri="{0D108BD9-81ED-4DB2-BD59-A6C34878D82A}">
                    <a16:rowId xmlns:a16="http://schemas.microsoft.com/office/drawing/2014/main" val="10006"/>
                  </a:ext>
                </a:extLst>
              </a:tr>
              <a:tr h="468008">
                <a:tc>
                  <a:txBody>
                    <a:bodyPr/>
                    <a:lstStyle/>
                    <a:p>
                      <a:pPr marL="0" marR="0" algn="ctr">
                        <a:lnSpc>
                          <a:spcPct val="107000"/>
                        </a:lnSpc>
                        <a:spcBef>
                          <a:spcPts val="0"/>
                        </a:spcBef>
                        <a:spcAft>
                          <a:spcPts val="800"/>
                        </a:spcAft>
                      </a:pPr>
                      <a:r>
                        <a:rPr lang="en-US" sz="1600" b="0" i="0" u="none" strike="noStrike" cap="none" dirty="0">
                          <a:solidFill>
                            <a:schemeClr val="tx1">
                              <a:lumMod val="95000"/>
                              <a:lumOff val="5000"/>
                            </a:schemeClr>
                          </a:solidFill>
                          <a:effectLst/>
                          <a:latin typeface="+mn-lt"/>
                          <a:ea typeface="+mn-ea"/>
                          <a:cs typeface="+mn-cs"/>
                          <a:sym typeface="Arial"/>
                        </a:rPr>
                        <a:t>Household refrigerators and freezers</a:t>
                      </a:r>
                    </a:p>
                  </a:txBody>
                  <a:tcPr marL="9525" marR="9525" marT="9525" marB="8890" anchor="ctr">
                    <a:lnR w="76200"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D4EAE4"/>
                    </a:solidFill>
                  </a:tcPr>
                </a:tc>
                <a:tc>
                  <a:txBody>
                    <a:bodyPr/>
                    <a:lstStyle/>
                    <a:p>
                      <a:pPr marL="0" marR="0" algn="ctr">
                        <a:lnSpc>
                          <a:spcPct val="107000"/>
                        </a:lnSpc>
                        <a:spcBef>
                          <a:spcPts val="0"/>
                        </a:spcBef>
                        <a:spcAft>
                          <a:spcPts val="800"/>
                        </a:spcAft>
                      </a:pPr>
                      <a:r>
                        <a:rPr lang="en-US" sz="1600" b="0" i="0" u="none" strike="noStrike" cap="none">
                          <a:solidFill>
                            <a:schemeClr val="tx1">
                              <a:lumMod val="95000"/>
                              <a:lumOff val="5000"/>
                            </a:schemeClr>
                          </a:solidFill>
                          <a:effectLst/>
                          <a:latin typeface="+mn-lt"/>
                          <a:ea typeface="+mn-ea"/>
                          <a:cs typeface="+mn-cs"/>
                          <a:sym typeface="Arial"/>
                        </a:rPr>
                        <a:t>85</a:t>
                      </a:r>
                    </a:p>
                  </a:txBody>
                  <a:tcPr marL="9525" marR="9525" marT="9525" marB="889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D4EAE4"/>
                    </a:solidFill>
                  </a:tcPr>
                </a:tc>
                <a:tc>
                  <a:txBody>
                    <a:bodyPr/>
                    <a:lstStyle/>
                    <a:p>
                      <a:pPr marL="0" marR="0" algn="ctr">
                        <a:lnSpc>
                          <a:spcPct val="107000"/>
                        </a:lnSpc>
                        <a:spcBef>
                          <a:spcPts val="0"/>
                        </a:spcBef>
                        <a:spcAft>
                          <a:spcPts val="800"/>
                        </a:spcAft>
                      </a:pPr>
                      <a:r>
                        <a:rPr lang="en-US" sz="1600" b="0" i="0" u="none" strike="noStrike" cap="none" dirty="0">
                          <a:solidFill>
                            <a:schemeClr val="tx1">
                              <a:lumMod val="95000"/>
                              <a:lumOff val="5000"/>
                            </a:schemeClr>
                          </a:solidFill>
                          <a:effectLst/>
                          <a:latin typeface="+mn-lt"/>
                          <a:ea typeface="+mn-ea"/>
                          <a:cs typeface="+mn-cs"/>
                          <a:sym typeface="Arial"/>
                        </a:rPr>
                        <a:t>  95</a:t>
                      </a:r>
                    </a:p>
                  </a:txBody>
                  <a:tcPr marL="9525" marR="9525" marT="9525" marB="889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D4EAE4"/>
                    </a:solidFill>
                  </a:tcPr>
                </a:tc>
                <a:tc>
                  <a:txBody>
                    <a:bodyPr/>
                    <a:lstStyle/>
                    <a:p>
                      <a:pPr marL="0" marR="0" algn="ctr">
                        <a:lnSpc>
                          <a:spcPct val="107000"/>
                        </a:lnSpc>
                        <a:spcBef>
                          <a:spcPts val="0"/>
                        </a:spcBef>
                        <a:spcAft>
                          <a:spcPts val="800"/>
                        </a:spcAft>
                      </a:pPr>
                      <a:r>
                        <a:rPr lang="en-US" sz="1600" b="0" i="0" u="none" strike="noStrike" cap="none" dirty="0">
                          <a:solidFill>
                            <a:schemeClr val="tx1">
                              <a:lumMod val="95000"/>
                              <a:lumOff val="5000"/>
                            </a:schemeClr>
                          </a:solidFill>
                          <a:effectLst/>
                          <a:latin typeface="+mn-lt"/>
                          <a:ea typeface="+mn-ea"/>
                          <a:cs typeface="+mn-cs"/>
                          <a:sym typeface="Arial"/>
                        </a:rPr>
                        <a:t>  18</a:t>
                      </a:r>
                    </a:p>
                  </a:txBody>
                  <a:tcPr marL="9525" marR="45720" marT="9525" marB="889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D4EAE4"/>
                    </a:solidFill>
                  </a:tcPr>
                </a:tc>
                <a:extLst>
                  <a:ext uri="{0D108BD9-81ED-4DB2-BD59-A6C34878D82A}">
                    <a16:rowId xmlns:a16="http://schemas.microsoft.com/office/drawing/2014/main" val="10007"/>
                  </a:ext>
                </a:extLst>
              </a:tr>
              <a:tr h="262968">
                <a:tc>
                  <a:txBody>
                    <a:bodyPr/>
                    <a:lstStyle/>
                    <a:p>
                      <a:pPr marL="0" marR="0" algn="ctr">
                        <a:lnSpc>
                          <a:spcPct val="107000"/>
                        </a:lnSpc>
                        <a:spcBef>
                          <a:spcPts val="0"/>
                        </a:spcBef>
                        <a:spcAft>
                          <a:spcPts val="800"/>
                        </a:spcAft>
                      </a:pPr>
                      <a:r>
                        <a:rPr lang="en-US" sz="1600" b="0" i="0" u="none" strike="noStrike" cap="none" dirty="0">
                          <a:solidFill>
                            <a:schemeClr val="tx1">
                              <a:lumMod val="95000"/>
                              <a:lumOff val="5000"/>
                            </a:schemeClr>
                          </a:solidFill>
                          <a:effectLst/>
                          <a:latin typeface="+mn-lt"/>
                          <a:ea typeface="+mn-ea"/>
                          <a:cs typeface="+mn-cs"/>
                          <a:sym typeface="Arial"/>
                        </a:rPr>
                        <a:t>Small arms ammunition</a:t>
                      </a:r>
                    </a:p>
                  </a:txBody>
                  <a:tcPr marL="9525" marR="9525" marT="9525" marB="8890" anchor="ctr">
                    <a:lnR w="76200"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D4EAE4"/>
                    </a:solidFill>
                  </a:tcPr>
                </a:tc>
                <a:tc>
                  <a:txBody>
                    <a:bodyPr/>
                    <a:lstStyle/>
                    <a:p>
                      <a:pPr marL="0" marR="0" algn="ctr">
                        <a:lnSpc>
                          <a:spcPct val="107000"/>
                        </a:lnSpc>
                        <a:spcBef>
                          <a:spcPts val="0"/>
                        </a:spcBef>
                        <a:spcAft>
                          <a:spcPts val="800"/>
                        </a:spcAft>
                      </a:pPr>
                      <a:r>
                        <a:rPr lang="en-US" sz="1600" b="0" i="0" u="none" strike="noStrike" cap="none" dirty="0">
                          <a:solidFill>
                            <a:schemeClr val="tx1">
                              <a:lumMod val="95000"/>
                              <a:lumOff val="5000"/>
                            </a:schemeClr>
                          </a:solidFill>
                          <a:effectLst/>
                          <a:latin typeface="+mn-lt"/>
                          <a:ea typeface="+mn-ea"/>
                          <a:cs typeface="+mn-cs"/>
                          <a:sym typeface="Arial"/>
                        </a:rPr>
                        <a:t>83</a:t>
                      </a:r>
                    </a:p>
                  </a:txBody>
                  <a:tcPr marL="9525" marR="9525" marT="9525" marB="889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D4EAE4"/>
                    </a:solidFill>
                  </a:tcPr>
                </a:tc>
                <a:tc>
                  <a:txBody>
                    <a:bodyPr/>
                    <a:lstStyle/>
                    <a:p>
                      <a:pPr marL="0" marR="0" algn="ctr">
                        <a:lnSpc>
                          <a:spcPct val="107000"/>
                        </a:lnSpc>
                        <a:spcBef>
                          <a:spcPts val="0"/>
                        </a:spcBef>
                        <a:spcAft>
                          <a:spcPts val="800"/>
                        </a:spcAft>
                      </a:pPr>
                      <a:r>
                        <a:rPr lang="en-US" sz="1600" b="0" i="0" u="none" strike="noStrike" cap="none" dirty="0">
                          <a:solidFill>
                            <a:schemeClr val="tx1">
                              <a:lumMod val="95000"/>
                              <a:lumOff val="5000"/>
                            </a:schemeClr>
                          </a:solidFill>
                          <a:effectLst/>
                          <a:latin typeface="+mn-lt"/>
                          <a:ea typeface="+mn-ea"/>
                          <a:cs typeface="+mn-cs"/>
                          <a:sym typeface="Arial"/>
                        </a:rPr>
                        <a:t>  89</a:t>
                      </a:r>
                    </a:p>
                  </a:txBody>
                  <a:tcPr marL="9525" marR="9525" marT="9525" marB="889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D4EAE4"/>
                    </a:solidFill>
                  </a:tcPr>
                </a:tc>
                <a:tc>
                  <a:txBody>
                    <a:bodyPr/>
                    <a:lstStyle/>
                    <a:p>
                      <a:pPr marL="0" marR="0" algn="ctr">
                        <a:lnSpc>
                          <a:spcPct val="107000"/>
                        </a:lnSpc>
                        <a:spcBef>
                          <a:spcPts val="0"/>
                        </a:spcBef>
                        <a:spcAft>
                          <a:spcPts val="800"/>
                        </a:spcAft>
                      </a:pPr>
                      <a:r>
                        <a:rPr lang="en-US" sz="1600" b="0" i="0" u="none" strike="noStrike" cap="none" dirty="0">
                          <a:solidFill>
                            <a:schemeClr val="tx1">
                              <a:lumMod val="95000"/>
                              <a:lumOff val="5000"/>
                            </a:schemeClr>
                          </a:solidFill>
                          <a:effectLst/>
                          <a:latin typeface="+mn-lt"/>
                          <a:ea typeface="+mn-ea"/>
                          <a:cs typeface="+mn-cs"/>
                          <a:sym typeface="Arial"/>
                        </a:rPr>
                        <a:t>109</a:t>
                      </a:r>
                    </a:p>
                  </a:txBody>
                  <a:tcPr marL="9525" marR="45720" marT="9525" marB="889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D4EAE4"/>
                    </a:solidFill>
                  </a:tcPr>
                </a:tc>
                <a:extLst>
                  <a:ext uri="{0D108BD9-81ED-4DB2-BD59-A6C34878D82A}">
                    <a16:rowId xmlns:a16="http://schemas.microsoft.com/office/drawing/2014/main" val="928251295"/>
                  </a:ext>
                </a:extLst>
              </a:tr>
              <a:tr h="262968">
                <a:tc>
                  <a:txBody>
                    <a:bodyPr/>
                    <a:lstStyle/>
                    <a:p>
                      <a:pPr marL="0" marR="0" algn="ctr">
                        <a:lnSpc>
                          <a:spcPct val="107000"/>
                        </a:lnSpc>
                        <a:spcBef>
                          <a:spcPts val="0"/>
                        </a:spcBef>
                        <a:spcAft>
                          <a:spcPts val="800"/>
                        </a:spcAft>
                      </a:pPr>
                      <a:r>
                        <a:rPr lang="en-US" sz="1600" b="0" i="0" u="none" strike="noStrike" cap="none" dirty="0">
                          <a:solidFill>
                            <a:schemeClr val="tx1">
                              <a:lumMod val="95000"/>
                              <a:lumOff val="5000"/>
                            </a:schemeClr>
                          </a:solidFill>
                          <a:effectLst/>
                          <a:latin typeface="+mn-lt"/>
                          <a:ea typeface="+mn-ea"/>
                          <a:cs typeface="+mn-cs"/>
                          <a:sym typeface="Arial"/>
                        </a:rPr>
                        <a:t>Cereal breakfast foods</a:t>
                      </a:r>
                    </a:p>
                  </a:txBody>
                  <a:tcPr marL="9525" marR="9525" marT="9525" marB="8890" anchor="ctr">
                    <a:lnR w="76200"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D4EAE4"/>
                    </a:solidFill>
                  </a:tcPr>
                </a:tc>
                <a:tc>
                  <a:txBody>
                    <a:bodyPr/>
                    <a:lstStyle/>
                    <a:p>
                      <a:pPr marL="0" marR="0" algn="ctr">
                        <a:lnSpc>
                          <a:spcPct val="107000"/>
                        </a:lnSpc>
                        <a:spcBef>
                          <a:spcPts val="0"/>
                        </a:spcBef>
                        <a:spcAft>
                          <a:spcPts val="800"/>
                        </a:spcAft>
                      </a:pPr>
                      <a:r>
                        <a:rPr lang="en-US" sz="1600" b="0" i="0" u="none" strike="noStrike" cap="none" dirty="0">
                          <a:solidFill>
                            <a:schemeClr val="tx1">
                              <a:lumMod val="95000"/>
                              <a:lumOff val="5000"/>
                            </a:schemeClr>
                          </a:solidFill>
                          <a:effectLst/>
                          <a:latin typeface="+mn-lt"/>
                          <a:ea typeface="+mn-ea"/>
                          <a:cs typeface="+mn-cs"/>
                          <a:sym typeface="Arial"/>
                        </a:rPr>
                        <a:t>82</a:t>
                      </a:r>
                    </a:p>
                  </a:txBody>
                  <a:tcPr marL="9525" marR="9525" marT="9525" marB="889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D4EAE4"/>
                    </a:solidFill>
                  </a:tcPr>
                </a:tc>
                <a:tc>
                  <a:txBody>
                    <a:bodyPr/>
                    <a:lstStyle/>
                    <a:p>
                      <a:pPr marL="0" marR="0" algn="ctr">
                        <a:lnSpc>
                          <a:spcPct val="107000"/>
                        </a:lnSpc>
                        <a:spcBef>
                          <a:spcPts val="0"/>
                        </a:spcBef>
                        <a:spcAft>
                          <a:spcPts val="800"/>
                        </a:spcAft>
                      </a:pPr>
                      <a:r>
                        <a:rPr lang="en-US" sz="1600" b="0" i="0" u="none" strike="noStrike" cap="none" dirty="0">
                          <a:solidFill>
                            <a:schemeClr val="tx1">
                              <a:lumMod val="95000"/>
                              <a:lumOff val="5000"/>
                            </a:schemeClr>
                          </a:solidFill>
                          <a:effectLst/>
                          <a:latin typeface="+mn-lt"/>
                          <a:ea typeface="+mn-ea"/>
                          <a:cs typeface="+mn-cs"/>
                          <a:sym typeface="Arial"/>
                        </a:rPr>
                        <a:t>  93</a:t>
                      </a:r>
                    </a:p>
                  </a:txBody>
                  <a:tcPr marL="9525" marR="9525" marT="9525" marB="889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D4EAE4"/>
                    </a:solidFill>
                  </a:tcPr>
                </a:tc>
                <a:tc>
                  <a:txBody>
                    <a:bodyPr/>
                    <a:lstStyle/>
                    <a:p>
                      <a:pPr marL="0" marR="0" algn="ctr">
                        <a:lnSpc>
                          <a:spcPct val="107000"/>
                        </a:lnSpc>
                        <a:spcBef>
                          <a:spcPts val="0"/>
                        </a:spcBef>
                        <a:spcAft>
                          <a:spcPts val="800"/>
                        </a:spcAft>
                      </a:pPr>
                      <a:r>
                        <a:rPr lang="en-US" sz="1600" b="0" i="0" u="none" strike="noStrike" cap="none" dirty="0">
                          <a:solidFill>
                            <a:schemeClr val="tx1">
                              <a:lumMod val="95000"/>
                              <a:lumOff val="5000"/>
                            </a:schemeClr>
                          </a:solidFill>
                          <a:effectLst/>
                          <a:latin typeface="+mn-lt"/>
                          <a:ea typeface="+mn-ea"/>
                          <a:cs typeface="+mn-cs"/>
                          <a:sym typeface="Arial"/>
                        </a:rPr>
                        <a:t>  45</a:t>
                      </a:r>
                    </a:p>
                  </a:txBody>
                  <a:tcPr marL="9525" marR="45720" marT="9525" marB="889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D4EAE4"/>
                    </a:solidFill>
                  </a:tcPr>
                </a:tc>
                <a:extLst>
                  <a:ext uri="{0D108BD9-81ED-4DB2-BD59-A6C34878D82A}">
                    <a16:rowId xmlns:a16="http://schemas.microsoft.com/office/drawing/2014/main" val="1080635819"/>
                  </a:ext>
                </a:extLst>
              </a:tr>
              <a:tr h="262968">
                <a:tc>
                  <a:txBody>
                    <a:bodyPr/>
                    <a:lstStyle/>
                    <a:p>
                      <a:pPr marL="0" marR="0" algn="ctr">
                        <a:lnSpc>
                          <a:spcPct val="107000"/>
                        </a:lnSpc>
                        <a:spcBef>
                          <a:spcPts val="0"/>
                        </a:spcBef>
                        <a:spcAft>
                          <a:spcPts val="800"/>
                        </a:spcAft>
                      </a:pPr>
                      <a:r>
                        <a:rPr lang="en-US" sz="1600" b="0" i="0" u="none" strike="noStrike" cap="none" dirty="0">
                          <a:solidFill>
                            <a:schemeClr val="tx1">
                              <a:lumMod val="95000"/>
                              <a:lumOff val="5000"/>
                            </a:schemeClr>
                          </a:solidFill>
                          <a:effectLst/>
                          <a:latin typeface="+mn-lt"/>
                          <a:ea typeface="+mn-ea"/>
                          <a:cs typeface="+mn-cs"/>
                          <a:sym typeface="Arial"/>
                        </a:rPr>
                        <a:t>Motor vehicles</a:t>
                      </a:r>
                    </a:p>
                  </a:txBody>
                  <a:tcPr marL="9525" marR="9525" marT="9525" marB="8890" anchor="ctr">
                    <a:lnR w="76200"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D4EAE4"/>
                    </a:solidFill>
                  </a:tcPr>
                </a:tc>
                <a:tc>
                  <a:txBody>
                    <a:bodyPr/>
                    <a:lstStyle/>
                    <a:p>
                      <a:pPr marL="0" marR="0" algn="ctr">
                        <a:lnSpc>
                          <a:spcPct val="107000"/>
                        </a:lnSpc>
                        <a:spcBef>
                          <a:spcPts val="0"/>
                        </a:spcBef>
                        <a:spcAft>
                          <a:spcPts val="800"/>
                        </a:spcAft>
                      </a:pPr>
                      <a:r>
                        <a:rPr lang="en-US" sz="1600" b="0" i="0" u="none" strike="noStrike" cap="none" dirty="0">
                          <a:solidFill>
                            <a:schemeClr val="tx1">
                              <a:lumMod val="95000"/>
                              <a:lumOff val="5000"/>
                            </a:schemeClr>
                          </a:solidFill>
                          <a:effectLst/>
                          <a:latin typeface="+mn-lt"/>
                          <a:ea typeface="+mn-ea"/>
                          <a:cs typeface="+mn-cs"/>
                          <a:sym typeface="Arial"/>
                        </a:rPr>
                        <a:t>81</a:t>
                      </a:r>
                    </a:p>
                  </a:txBody>
                  <a:tcPr marL="9525" marR="9525" marT="9525" marB="889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D4EAE4"/>
                    </a:solidFill>
                  </a:tcPr>
                </a:tc>
                <a:tc>
                  <a:txBody>
                    <a:bodyPr/>
                    <a:lstStyle/>
                    <a:p>
                      <a:pPr marL="0" marR="0" algn="ctr">
                        <a:lnSpc>
                          <a:spcPct val="107000"/>
                        </a:lnSpc>
                        <a:spcBef>
                          <a:spcPts val="0"/>
                        </a:spcBef>
                        <a:spcAft>
                          <a:spcPts val="800"/>
                        </a:spcAft>
                      </a:pPr>
                      <a:r>
                        <a:rPr lang="en-US" sz="1600" b="0" i="0" u="none" strike="noStrike" cap="none" dirty="0">
                          <a:solidFill>
                            <a:schemeClr val="tx1">
                              <a:lumMod val="95000"/>
                              <a:lumOff val="5000"/>
                            </a:schemeClr>
                          </a:solidFill>
                          <a:effectLst/>
                          <a:latin typeface="+mn-lt"/>
                          <a:ea typeface="+mn-ea"/>
                          <a:cs typeface="+mn-cs"/>
                          <a:sym typeface="Arial"/>
                        </a:rPr>
                        <a:t>  91</a:t>
                      </a:r>
                    </a:p>
                  </a:txBody>
                  <a:tcPr marL="9525" marR="9525" marT="9525" marB="889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D4EAE4"/>
                    </a:solidFill>
                  </a:tcPr>
                </a:tc>
                <a:tc>
                  <a:txBody>
                    <a:bodyPr/>
                    <a:lstStyle/>
                    <a:p>
                      <a:pPr marL="0" marR="0" algn="ctr">
                        <a:lnSpc>
                          <a:spcPct val="107000"/>
                        </a:lnSpc>
                        <a:spcBef>
                          <a:spcPts val="0"/>
                        </a:spcBef>
                        <a:spcAft>
                          <a:spcPts val="800"/>
                        </a:spcAft>
                      </a:pPr>
                      <a:r>
                        <a:rPr lang="en-US" sz="1600" b="0" i="0" u="none" strike="noStrike" cap="none" dirty="0">
                          <a:solidFill>
                            <a:schemeClr val="tx1">
                              <a:lumMod val="95000"/>
                              <a:lumOff val="5000"/>
                            </a:schemeClr>
                          </a:solidFill>
                          <a:effectLst/>
                          <a:latin typeface="+mn-lt"/>
                          <a:ea typeface="+mn-ea"/>
                          <a:cs typeface="+mn-cs"/>
                          <a:sym typeface="Arial"/>
                        </a:rPr>
                        <a:t>308</a:t>
                      </a:r>
                    </a:p>
                  </a:txBody>
                  <a:tcPr marL="9525" marR="45720" marT="9525" marB="889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D4EAE4"/>
                    </a:solidFill>
                  </a:tcPr>
                </a:tc>
                <a:extLst>
                  <a:ext uri="{0D108BD9-81ED-4DB2-BD59-A6C34878D82A}">
                    <a16:rowId xmlns:a16="http://schemas.microsoft.com/office/drawing/2014/main" val="1289134751"/>
                  </a:ext>
                </a:extLst>
              </a:tr>
            </a:tbl>
          </a:graphicData>
        </a:graphic>
      </p:graphicFrame>
      <p:sp>
        <p:nvSpPr>
          <p:cNvPr id="7" name="Content Placeholder 6"/>
          <p:cNvSpPr>
            <a:spLocks noGrp="1"/>
          </p:cNvSpPr>
          <p:nvPr>
            <p:ph sz="quarter" idx="13"/>
          </p:nvPr>
        </p:nvSpPr>
        <p:spPr>
          <a:xfrm>
            <a:off x="381155" y="5792002"/>
            <a:ext cx="8232775" cy="610441"/>
          </a:xfrm>
        </p:spPr>
        <p:txBody>
          <a:bodyPr anchor="ctr">
            <a:spAutoFit/>
          </a:bodyPr>
          <a:lstStyle/>
          <a:p>
            <a:pPr marL="1588" indent="0">
              <a:spcBef>
                <a:spcPts val="0"/>
              </a:spcBef>
              <a:buClr>
                <a:srgbClr val="0070C0"/>
              </a:buClr>
              <a:buSzTx/>
              <a:buNone/>
              <a:defRPr/>
            </a:pPr>
            <a:r>
              <a:rPr lang="en-US" sz="1800" i="1" dirty="0"/>
              <a:t>Source: </a:t>
            </a:r>
            <a:r>
              <a:rPr lang="en-US" sz="1800" dirty="0"/>
              <a:t>U.S. Department of Commerce, Bureau of the Census, 2002 Economic Census, </a:t>
            </a:r>
            <a:r>
              <a:rPr lang="en-US" sz="1800" i="1" dirty="0"/>
              <a:t>Concentration Ratios: 2002</a:t>
            </a:r>
            <a:r>
              <a:rPr lang="en-US" sz="1800" dirty="0"/>
              <a:t> ECO2-315R-1, May 2006.</a:t>
            </a:r>
          </a:p>
        </p:txBody>
      </p:sp>
    </p:spTree>
    <p:extLst>
      <p:ext uri="{BB962C8B-B14F-4D97-AF65-F5344CB8AC3E}">
        <p14:creationId xmlns:p14="http://schemas.microsoft.com/office/powerpoint/2010/main" val="5152140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75714" y="99687"/>
            <a:ext cx="8229600" cy="1097279"/>
          </a:xfrm>
        </p:spPr>
        <p:txBody>
          <a:bodyPr/>
          <a:lstStyle/>
          <a:p>
            <a:r>
              <a:rPr lang="en-IN" dirty="0"/>
              <a:t>Market Structure in an Oligopoly      </a:t>
            </a:r>
            <a:r>
              <a:rPr lang="en-IN" sz="2800" dirty="0"/>
              <a:t>(2 of 2)</a:t>
            </a:r>
          </a:p>
        </p:txBody>
      </p:sp>
      <p:sp>
        <p:nvSpPr>
          <p:cNvPr id="13" name="Content Placeholder 12"/>
          <p:cNvSpPr>
            <a:spLocks noGrp="1"/>
          </p:cNvSpPr>
          <p:nvPr>
            <p:ph sz="quarter" idx="13"/>
          </p:nvPr>
        </p:nvSpPr>
        <p:spPr>
          <a:xfrm>
            <a:off x="383724" y="1360470"/>
            <a:ext cx="8232775" cy="4065629"/>
          </a:xfrm>
        </p:spPr>
        <p:txBody>
          <a:bodyPr wrap="square" anchor="ctr">
            <a:noAutofit/>
          </a:bodyPr>
          <a:lstStyle/>
          <a:p>
            <a:pPr marL="285750" indent="-285750">
              <a:spcBef>
                <a:spcPts val="1800"/>
              </a:spcBef>
            </a:pPr>
            <a:r>
              <a:rPr lang="en-US" dirty="0">
                <a:cs typeface="Arial" pitchFamily="34" charset="0"/>
              </a:rPr>
              <a:t>One structural feature of an industry is the number and size distribution of firms.</a:t>
            </a:r>
          </a:p>
          <a:p>
            <a:pPr marL="285750" indent="-285750">
              <a:spcBef>
                <a:spcPts val="1800"/>
              </a:spcBef>
            </a:pPr>
            <a:r>
              <a:rPr lang="en-US" b="1" dirty="0">
                <a:cs typeface="Arial" pitchFamily="34" charset="0"/>
              </a:rPr>
              <a:t>concentration ratio </a:t>
            </a:r>
            <a:r>
              <a:rPr lang="en-US" dirty="0">
                <a:cs typeface="Arial" pitchFamily="34" charset="0"/>
              </a:rPr>
              <a:t>The share of industry output in sales or employment accounted for by the top firms.</a:t>
            </a:r>
          </a:p>
          <a:p>
            <a:pPr marL="285750" indent="-285750">
              <a:spcBef>
                <a:spcPts val="1800"/>
              </a:spcBef>
            </a:pPr>
            <a:r>
              <a:rPr lang="en-US" dirty="0">
                <a:cs typeface="Arial" pitchFamily="34" charset="0"/>
              </a:rPr>
              <a:t>The threat of entry by new firms also plays an important role in industry competition.</a:t>
            </a:r>
          </a:p>
          <a:p>
            <a:pPr marL="285750" indent="-285750">
              <a:spcBef>
                <a:spcPts val="1800"/>
              </a:spcBef>
            </a:pPr>
            <a:r>
              <a:rPr lang="en-US" b="1" dirty="0">
                <a:cs typeface="Arial" pitchFamily="34" charset="0"/>
              </a:rPr>
              <a:t>contestable markets </a:t>
            </a:r>
            <a:r>
              <a:rPr lang="en-US" dirty="0" err="1">
                <a:cs typeface="Arial" pitchFamily="34" charset="0"/>
              </a:rPr>
              <a:t>Markets</a:t>
            </a:r>
            <a:r>
              <a:rPr lang="en-US" b="1" dirty="0">
                <a:cs typeface="Arial" pitchFamily="34" charset="0"/>
              </a:rPr>
              <a:t> </a:t>
            </a:r>
            <a:r>
              <a:rPr lang="en-US" dirty="0">
                <a:cs typeface="Arial" pitchFamily="34" charset="0"/>
              </a:rPr>
              <a:t>in which entry and exit are easy enough to hold prices to a competitive level even if no entry actually occurs.</a:t>
            </a:r>
          </a:p>
        </p:txBody>
      </p:sp>
    </p:spTree>
    <p:extLst>
      <p:ext uri="{BB962C8B-B14F-4D97-AF65-F5344CB8AC3E}">
        <p14:creationId xmlns:p14="http://schemas.microsoft.com/office/powerpoint/2010/main" val="39954297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4300" y="126858"/>
            <a:ext cx="8229600" cy="563077"/>
          </a:xfrm>
        </p:spPr>
        <p:txBody>
          <a:bodyPr anchor="ctr">
            <a:noAutofit/>
          </a:bodyPr>
          <a:lstStyle/>
          <a:p>
            <a:r>
              <a:rPr lang="pt-BR" dirty="0"/>
              <a:t>Economics In Practice </a:t>
            </a:r>
            <a:r>
              <a:rPr lang="pt-BR" sz="2800" dirty="0"/>
              <a:t>(1 of 5)</a:t>
            </a:r>
          </a:p>
        </p:txBody>
      </p:sp>
      <p:sp>
        <p:nvSpPr>
          <p:cNvPr id="3" name="Content Placeholder 2"/>
          <p:cNvSpPr>
            <a:spLocks noGrp="1"/>
          </p:cNvSpPr>
          <p:nvPr>
            <p:ph sz="quarter" idx="15"/>
          </p:nvPr>
        </p:nvSpPr>
        <p:spPr>
          <a:xfrm>
            <a:off x="373825" y="745684"/>
            <a:ext cx="8223250" cy="479056"/>
          </a:xfrm>
        </p:spPr>
        <p:txBody>
          <a:bodyPr anchor="ctr"/>
          <a:lstStyle/>
          <a:p>
            <a:pPr marL="0" indent="0">
              <a:spcBef>
                <a:spcPts val="0"/>
              </a:spcBef>
              <a:buNone/>
            </a:pPr>
            <a:r>
              <a:rPr lang="en-IN" sz="2800" b="1" dirty="0">
                <a:solidFill>
                  <a:srgbClr val="007FA3"/>
                </a:solidFill>
                <a:latin typeface="+mj-lt"/>
                <a:ea typeface="Times New Roman"/>
                <a:cs typeface="Times New Roman"/>
                <a:sym typeface="Times New Roman"/>
              </a:rPr>
              <a:t>Patents in the Smartphone Industry</a:t>
            </a:r>
          </a:p>
        </p:txBody>
      </p:sp>
      <p:sp>
        <p:nvSpPr>
          <p:cNvPr id="4" name="Content Placeholder 3"/>
          <p:cNvSpPr>
            <a:spLocks noGrp="1"/>
          </p:cNvSpPr>
          <p:nvPr>
            <p:ph sz="quarter" idx="14"/>
          </p:nvPr>
        </p:nvSpPr>
        <p:spPr>
          <a:xfrm>
            <a:off x="381076" y="1343945"/>
            <a:ext cx="4131737" cy="3339345"/>
          </a:xfrm>
          <a:prstGeom prst="rect">
            <a:avLst/>
          </a:prstGeom>
        </p:spPr>
        <p:txBody>
          <a:bodyPr wrap="square" anchor="ctr">
            <a:spAutoFit/>
          </a:bodyPr>
          <a:lstStyle/>
          <a:p>
            <a:pPr marL="0" indent="0">
              <a:buNone/>
            </a:pPr>
            <a:r>
              <a:rPr lang="en-IN" sz="1800" dirty="0">
                <a:latin typeface="Arial (Body)"/>
              </a:rPr>
              <a:t>The smartphone industry is highly concentrated, and patent litigation is common.</a:t>
            </a:r>
          </a:p>
          <a:p>
            <a:pPr marL="0" indent="0">
              <a:buNone/>
            </a:pPr>
            <a:r>
              <a:rPr lang="en-IN" sz="1800" dirty="0">
                <a:latin typeface="Arial (Body)"/>
              </a:rPr>
              <a:t>Apple has filed seven patent cases since 2006 and has been a defendant in more than 100.</a:t>
            </a:r>
          </a:p>
          <a:p>
            <a:pPr marL="0" indent="0">
              <a:buNone/>
            </a:pPr>
            <a:r>
              <a:rPr lang="en-IN" sz="1800" dirty="0">
                <a:latin typeface="Arial (Body)"/>
              </a:rPr>
              <a:t>Firms in that industry have been referred to as “patent trolls,” raising concerns about the social cost of patent cases.</a:t>
            </a:r>
          </a:p>
        </p:txBody>
      </p:sp>
      <p:pic>
        <p:nvPicPr>
          <p:cNvPr id="5" name="Picture 4" descr="A photo shows a person searching for apartment for rent using a smartphone. "/>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3932" y="1374077"/>
            <a:ext cx="4054860" cy="2703916"/>
          </a:xfrm>
          <a:prstGeom prst="rect">
            <a:avLst/>
          </a:prstGeom>
        </p:spPr>
      </p:pic>
      <p:sp>
        <p:nvSpPr>
          <p:cNvPr id="7" name="Content Placeholder 6"/>
          <p:cNvSpPr>
            <a:spLocks noGrp="1"/>
          </p:cNvSpPr>
          <p:nvPr>
            <p:ph sz="quarter" idx="13"/>
          </p:nvPr>
        </p:nvSpPr>
        <p:spPr>
          <a:xfrm>
            <a:off x="372609" y="4825122"/>
            <a:ext cx="8232775" cy="1484992"/>
          </a:xfrm>
        </p:spPr>
        <p:txBody>
          <a:bodyPr anchor="ctr">
            <a:spAutoFit/>
          </a:bodyPr>
          <a:lstStyle/>
          <a:p>
            <a:pPr marL="0" indent="0">
              <a:buNone/>
            </a:pPr>
            <a:r>
              <a:rPr lang="en-US" sz="1800" dirty="0">
                <a:latin typeface="Arial (Body)"/>
              </a:rPr>
              <a:t>CRITICAL THINKING</a:t>
            </a:r>
          </a:p>
          <a:p>
            <a:pPr marL="342900" indent="-342900">
              <a:buFont typeface="+mj-lt"/>
              <a:buAutoNum type="arabicPeriod"/>
            </a:pPr>
            <a:r>
              <a:rPr lang="en-IN" sz="1800" dirty="0">
                <a:latin typeface="Arial (Body)"/>
              </a:rPr>
              <a:t>Smartphones all rely on technology covered by a number of different patents, owned by many different firms. How does this complicate the competitive picture?</a:t>
            </a:r>
          </a:p>
        </p:txBody>
      </p:sp>
    </p:spTree>
    <p:extLst>
      <p:ext uri="{BB962C8B-B14F-4D97-AF65-F5344CB8AC3E}">
        <p14:creationId xmlns:p14="http://schemas.microsoft.com/office/powerpoint/2010/main" val="196530957"/>
      </p:ext>
    </p:extLst>
  </p:cSld>
  <p:clrMapOvr>
    <a:masterClrMapping/>
  </p:clrMapOvr>
</p:sld>
</file>

<file path=ppt/theme/theme1.xml><?xml version="1.0" encoding="utf-8"?>
<a:theme xmlns:a="http://schemas.openxmlformats.org/drawingml/2006/main" name="508 Lecture">
  <a:themeElements>
    <a:clrScheme name="Custom 40">
      <a:dk1>
        <a:srgbClr val="000000"/>
      </a:dk1>
      <a:lt1>
        <a:srgbClr val="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33399"/>
      </a:hlink>
      <a:folHlink>
        <a:srgbClr val="7030A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35340</TotalTime>
  <Words>2538</Words>
  <Application>Microsoft Office PowerPoint</Application>
  <PresentationFormat>On-screen Show (4:3)</PresentationFormat>
  <Paragraphs>273</Paragraphs>
  <Slides>34</Slides>
  <Notes>33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34</vt:i4>
      </vt:variant>
    </vt:vector>
  </HeadingPairs>
  <TitlesOfParts>
    <vt:vector size="40" baseType="lpstr">
      <vt:lpstr>Arial</vt:lpstr>
      <vt:lpstr>Arial (Body)</vt:lpstr>
      <vt:lpstr>Noto Sans Symbols</vt:lpstr>
      <vt:lpstr>Times New Roman</vt:lpstr>
      <vt:lpstr>Verdana</vt:lpstr>
      <vt:lpstr>508 Lecture</vt:lpstr>
      <vt:lpstr>Principles of Economics</vt:lpstr>
      <vt:lpstr>Chapter Outline and Learning Objectives (1 of 2)</vt:lpstr>
      <vt:lpstr>Chapter Outline and Learning Objectives (2 of 2)</vt:lpstr>
      <vt:lpstr>Chapter 14 Oligopoly</vt:lpstr>
      <vt:lpstr>Market Structure in an Oligopoly      (1 of 2)</vt:lpstr>
      <vt:lpstr>Figure 14.1 Forces Driving Industry Competition</vt:lpstr>
      <vt:lpstr>Table 14.1 Percentage of Value of Shipments Accounted for by the Largest Firms in High-Concentration Industries, 2002</vt:lpstr>
      <vt:lpstr>Market Structure in an Oligopoly      (2 of 2)</vt:lpstr>
      <vt:lpstr>Economics In Practice (1 of 5)</vt:lpstr>
      <vt:lpstr>Oligopoly Models (1 of 2)</vt:lpstr>
      <vt:lpstr>Economics In Practice (2 of 5)</vt:lpstr>
      <vt:lpstr>Oligopoly Models (2 of 2)</vt:lpstr>
      <vt:lpstr>Figure 14.2 Graphical Depiction of the Cournot Model</vt:lpstr>
      <vt:lpstr>Economics In Practice (3 of 5)</vt:lpstr>
      <vt:lpstr>Game Theory (1 of 2)</vt:lpstr>
      <vt:lpstr>Figure 14.3 Payoff Matrix for Advertising Game</vt:lpstr>
      <vt:lpstr>Figure 14.4 The Prisoners’ Dilemma</vt:lpstr>
      <vt:lpstr>Game Theory (2 of 2)</vt:lpstr>
      <vt:lpstr>Figure 14.5 Payoff Matrixes for Left/Right–Top/Bottom Strategies</vt:lpstr>
      <vt:lpstr>Repeated Games</vt:lpstr>
      <vt:lpstr>Figure 14.6 Payoff Matrix for Airline Game</vt:lpstr>
      <vt:lpstr>Economics In Practice (4 of 5)</vt:lpstr>
      <vt:lpstr>A Game with Many Players: Collective Action Can Be Blocked by a Prisoner’s Dilemma</vt:lpstr>
      <vt:lpstr>Oligopoly and Economic Performance</vt:lpstr>
      <vt:lpstr>Industrial Concentration and Technological Change</vt:lpstr>
      <vt:lpstr>The Role of Government</vt:lpstr>
      <vt:lpstr>Table 14.2 Calculation of a Simple Herfindahl-Hirschman Index for Four Hypothetical Industries, Each with No More Than Four Firms</vt:lpstr>
      <vt:lpstr>Figure 14.7 Department of Justice Merger Guidelines (Revised 1984)</vt:lpstr>
      <vt:lpstr>Table 14.3</vt:lpstr>
      <vt:lpstr>Regulation of Mergers</vt:lpstr>
      <vt:lpstr>Economics In Practice (5 of 5)</vt:lpstr>
      <vt:lpstr>A Proper Role for Government?</vt:lpstr>
      <vt:lpstr>Review Terms and Concepts</vt:lpstr>
      <vt:lpstr>Copyright</vt:lpstr>
    </vt:vector>
  </TitlesOfParts>
  <Company>Pearson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Principles of Economics, Thirteenth Edition</dc:title>
  <dc:subject>Principles of Economics</dc:subject>
  <dc:creator>Karl E. Case/Ray C. Fair/Sharon M. Oster</dc:creator>
  <cp:keywords>Business</cp:keywords>
  <cp:lastModifiedBy>Alex Panayides</cp:lastModifiedBy>
  <cp:revision>633</cp:revision>
  <dcterms:modified xsi:type="dcterms:W3CDTF">2019-08-23T21:00:49Z</dcterms:modified>
</cp:coreProperties>
</file>